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4" r:id="rId6"/>
    <p:sldId id="260" r:id="rId7"/>
    <p:sldId id="261" r:id="rId8"/>
    <p:sldId id="262" r:id="rId9"/>
    <p:sldId id="263" r:id="rId10"/>
    <p:sldId id="265"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E7A7B8-234A-48F2-9B52-5564A17902BB}" v="255" dt="2021-08-30T12:00:23.21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Arends" userId="2c6b8ff6-d8b8-40df-ace7-640c9656bcb6" providerId="ADAL" clId="{CDE7A7B8-234A-48F2-9B52-5564A17902BB}"/>
    <pc:docChg chg="undo custSel mod addSld delSld modSld">
      <pc:chgData name="Jason Arends" userId="2c6b8ff6-d8b8-40df-ace7-640c9656bcb6" providerId="ADAL" clId="{CDE7A7B8-234A-48F2-9B52-5564A17902BB}" dt="2021-08-30T12:00:37.986" v="2176" actId="26606"/>
      <pc:docMkLst>
        <pc:docMk/>
      </pc:docMkLst>
      <pc:sldChg chg="addSp delSp modSp new mod setBg">
        <pc:chgData name="Jason Arends" userId="2c6b8ff6-d8b8-40df-ace7-640c9656bcb6" providerId="ADAL" clId="{CDE7A7B8-234A-48F2-9B52-5564A17902BB}" dt="2021-08-30T08:01:25.503" v="259" actId="26606"/>
        <pc:sldMkLst>
          <pc:docMk/>
          <pc:sldMk cId="3004723" sldId="256"/>
        </pc:sldMkLst>
        <pc:spChg chg="mod">
          <ac:chgData name="Jason Arends" userId="2c6b8ff6-d8b8-40df-ace7-640c9656bcb6" providerId="ADAL" clId="{CDE7A7B8-234A-48F2-9B52-5564A17902BB}" dt="2021-08-30T08:01:25.503" v="259" actId="26606"/>
          <ac:spMkLst>
            <pc:docMk/>
            <pc:sldMk cId="3004723" sldId="256"/>
            <ac:spMk id="2" creationId="{A0B3DBCA-09CE-4F4D-8DFB-2B72D6A78C76}"/>
          </ac:spMkLst>
        </pc:spChg>
        <pc:spChg chg="mod">
          <ac:chgData name="Jason Arends" userId="2c6b8ff6-d8b8-40df-ace7-640c9656bcb6" providerId="ADAL" clId="{CDE7A7B8-234A-48F2-9B52-5564A17902BB}" dt="2021-08-30T08:01:25.503" v="259" actId="26606"/>
          <ac:spMkLst>
            <pc:docMk/>
            <pc:sldMk cId="3004723" sldId="256"/>
            <ac:spMk id="3" creationId="{DA6404B4-7C9F-489A-8676-6A7F198EBA22}"/>
          </ac:spMkLst>
        </pc:spChg>
        <pc:spChg chg="add del">
          <ac:chgData name="Jason Arends" userId="2c6b8ff6-d8b8-40df-ace7-640c9656bcb6" providerId="ADAL" clId="{CDE7A7B8-234A-48F2-9B52-5564A17902BB}" dt="2021-08-30T08:01:25.503" v="259" actId="26606"/>
          <ac:spMkLst>
            <pc:docMk/>
            <pc:sldMk cId="3004723" sldId="256"/>
            <ac:spMk id="8" creationId="{D5189306-04D9-4982-9EBE-938B344A1113}"/>
          </ac:spMkLst>
        </pc:spChg>
        <pc:spChg chg="add del">
          <ac:chgData name="Jason Arends" userId="2c6b8ff6-d8b8-40df-ace7-640c9656bcb6" providerId="ADAL" clId="{CDE7A7B8-234A-48F2-9B52-5564A17902BB}" dt="2021-08-30T08:01:25.503" v="259" actId="26606"/>
          <ac:spMkLst>
            <pc:docMk/>
            <pc:sldMk cId="3004723" sldId="256"/>
            <ac:spMk id="10" creationId="{102C4642-2AB4-49A1-89D9-3E5C01E99D58}"/>
          </ac:spMkLst>
        </pc:spChg>
        <pc:spChg chg="add del">
          <ac:chgData name="Jason Arends" userId="2c6b8ff6-d8b8-40df-ace7-640c9656bcb6" providerId="ADAL" clId="{CDE7A7B8-234A-48F2-9B52-5564A17902BB}" dt="2021-08-30T08:01:25.503" v="259" actId="26606"/>
          <ac:spMkLst>
            <pc:docMk/>
            <pc:sldMk cId="3004723" sldId="256"/>
            <ac:spMk id="12" creationId="{82EAAEF9-78E9-4B67-93B4-CD09F7570300}"/>
          </ac:spMkLst>
        </pc:spChg>
        <pc:spChg chg="add del">
          <ac:chgData name="Jason Arends" userId="2c6b8ff6-d8b8-40df-ace7-640c9656bcb6" providerId="ADAL" clId="{CDE7A7B8-234A-48F2-9B52-5564A17902BB}" dt="2021-08-30T08:01:25.503" v="259" actId="26606"/>
          <ac:spMkLst>
            <pc:docMk/>
            <pc:sldMk cId="3004723" sldId="256"/>
            <ac:spMk id="14" creationId="{2CE23D09-8BA3-4FEE-892D-ACE847DC085D}"/>
          </ac:spMkLst>
        </pc:spChg>
        <pc:spChg chg="add del">
          <ac:chgData name="Jason Arends" userId="2c6b8ff6-d8b8-40df-ace7-640c9656bcb6" providerId="ADAL" clId="{CDE7A7B8-234A-48F2-9B52-5564A17902BB}" dt="2021-08-30T08:01:25.503" v="259" actId="26606"/>
          <ac:spMkLst>
            <pc:docMk/>
            <pc:sldMk cId="3004723" sldId="256"/>
            <ac:spMk id="16" creationId="{5707F116-8EC0-4822-9067-186AC8C96EB8}"/>
          </ac:spMkLst>
        </pc:spChg>
        <pc:spChg chg="add del">
          <ac:chgData name="Jason Arends" userId="2c6b8ff6-d8b8-40df-ace7-640c9656bcb6" providerId="ADAL" clId="{CDE7A7B8-234A-48F2-9B52-5564A17902BB}" dt="2021-08-30T08:01:25.503" v="259" actId="26606"/>
          <ac:spMkLst>
            <pc:docMk/>
            <pc:sldMk cId="3004723" sldId="256"/>
            <ac:spMk id="18" creationId="{6BFBE7AA-40DE-4FE5-B385-5CA874501B05}"/>
          </ac:spMkLst>
        </pc:spChg>
        <pc:spChg chg="add del">
          <ac:chgData name="Jason Arends" userId="2c6b8ff6-d8b8-40df-ace7-640c9656bcb6" providerId="ADAL" clId="{CDE7A7B8-234A-48F2-9B52-5564A17902BB}" dt="2021-08-30T08:01:25.503" v="259" actId="26606"/>
          <ac:spMkLst>
            <pc:docMk/>
            <pc:sldMk cId="3004723" sldId="256"/>
            <ac:spMk id="20" creationId="{41ACE746-85D5-45EE-8944-61B542B392FC}"/>
          </ac:spMkLst>
        </pc:spChg>
        <pc:spChg chg="add del">
          <ac:chgData name="Jason Arends" userId="2c6b8ff6-d8b8-40df-ace7-640c9656bcb6" providerId="ADAL" clId="{CDE7A7B8-234A-48F2-9B52-5564A17902BB}" dt="2021-08-30T08:01:25.503" v="259" actId="26606"/>
          <ac:spMkLst>
            <pc:docMk/>
            <pc:sldMk cId="3004723" sldId="256"/>
            <ac:spMk id="22" creationId="{00BB3E03-CC38-4FA6-9A99-701C62D05A5B}"/>
          </ac:spMkLst>
        </pc:spChg>
        <pc:spChg chg="add">
          <ac:chgData name="Jason Arends" userId="2c6b8ff6-d8b8-40df-ace7-640c9656bcb6" providerId="ADAL" clId="{CDE7A7B8-234A-48F2-9B52-5564A17902BB}" dt="2021-08-30T08:01:25.503" v="259" actId="26606"/>
          <ac:spMkLst>
            <pc:docMk/>
            <pc:sldMk cId="3004723" sldId="256"/>
            <ac:spMk id="27" creationId="{E91DC736-0EF8-4F87-9146-EBF1D2EE4D3D}"/>
          </ac:spMkLst>
        </pc:spChg>
        <pc:spChg chg="add">
          <ac:chgData name="Jason Arends" userId="2c6b8ff6-d8b8-40df-ace7-640c9656bcb6" providerId="ADAL" clId="{CDE7A7B8-234A-48F2-9B52-5564A17902BB}" dt="2021-08-30T08:01:25.503" v="259" actId="26606"/>
          <ac:spMkLst>
            <pc:docMk/>
            <pc:sldMk cId="3004723" sldId="256"/>
            <ac:spMk id="29" creationId="{097CD68E-23E3-4007-8847-CD0944C4F7BE}"/>
          </ac:spMkLst>
        </pc:spChg>
        <pc:spChg chg="add">
          <ac:chgData name="Jason Arends" userId="2c6b8ff6-d8b8-40df-ace7-640c9656bcb6" providerId="ADAL" clId="{CDE7A7B8-234A-48F2-9B52-5564A17902BB}" dt="2021-08-30T08:01:25.503" v="259" actId="26606"/>
          <ac:spMkLst>
            <pc:docMk/>
            <pc:sldMk cId="3004723" sldId="256"/>
            <ac:spMk id="31" creationId="{AF2F604E-43BE-4DC3-B983-E071523364F8}"/>
          </ac:spMkLst>
        </pc:spChg>
        <pc:spChg chg="add">
          <ac:chgData name="Jason Arends" userId="2c6b8ff6-d8b8-40df-ace7-640c9656bcb6" providerId="ADAL" clId="{CDE7A7B8-234A-48F2-9B52-5564A17902BB}" dt="2021-08-30T08:01:25.503" v="259" actId="26606"/>
          <ac:spMkLst>
            <pc:docMk/>
            <pc:sldMk cId="3004723" sldId="256"/>
            <ac:spMk id="33" creationId="{08C9B587-E65E-4B52-B37C-ABEBB6E87928}"/>
          </ac:spMkLst>
        </pc:spChg>
        <pc:picChg chg="add mod ord">
          <ac:chgData name="Jason Arends" userId="2c6b8ff6-d8b8-40df-ace7-640c9656bcb6" providerId="ADAL" clId="{CDE7A7B8-234A-48F2-9B52-5564A17902BB}" dt="2021-08-30T08:01:25.503" v="259" actId="26606"/>
          <ac:picMkLst>
            <pc:docMk/>
            <pc:sldMk cId="3004723" sldId="256"/>
            <ac:picMk id="4" creationId="{2B0213A5-7300-4FCA-AA1E-38F71F125380}"/>
          </ac:picMkLst>
        </pc:picChg>
      </pc:sldChg>
      <pc:sldChg chg="addSp delSp modSp new mod setBg">
        <pc:chgData name="Jason Arends" userId="2c6b8ff6-d8b8-40df-ace7-640c9656bcb6" providerId="ADAL" clId="{CDE7A7B8-234A-48F2-9B52-5564A17902BB}" dt="2021-08-30T08:01:07.087" v="257" actId="478"/>
        <pc:sldMkLst>
          <pc:docMk/>
          <pc:sldMk cId="3573453061" sldId="257"/>
        </pc:sldMkLst>
        <pc:spChg chg="mod">
          <ac:chgData name="Jason Arends" userId="2c6b8ff6-d8b8-40df-ace7-640c9656bcb6" providerId="ADAL" clId="{CDE7A7B8-234A-48F2-9B52-5564A17902BB}" dt="2021-08-30T07:59:19.564" v="168" actId="26606"/>
          <ac:spMkLst>
            <pc:docMk/>
            <pc:sldMk cId="3573453061" sldId="257"/>
            <ac:spMk id="2" creationId="{E3495137-F816-4062-AE37-24ED911E95B8}"/>
          </ac:spMkLst>
        </pc:spChg>
        <pc:spChg chg="del">
          <ac:chgData name="Jason Arends" userId="2c6b8ff6-d8b8-40df-ace7-640c9656bcb6" providerId="ADAL" clId="{CDE7A7B8-234A-48F2-9B52-5564A17902BB}" dt="2021-08-30T07:57:29.869" v="130" actId="3680"/>
          <ac:spMkLst>
            <pc:docMk/>
            <pc:sldMk cId="3573453061" sldId="257"/>
            <ac:spMk id="3" creationId="{CE3F1BED-E101-4F7A-9123-172DA1B8C65F}"/>
          </ac:spMkLst>
        </pc:spChg>
        <pc:spChg chg="add del">
          <ac:chgData name="Jason Arends" userId="2c6b8ff6-d8b8-40df-ace7-640c9656bcb6" providerId="ADAL" clId="{CDE7A7B8-234A-48F2-9B52-5564A17902BB}" dt="2021-08-30T07:59:18.692" v="165" actId="26606"/>
          <ac:spMkLst>
            <pc:docMk/>
            <pc:sldMk cId="3573453061" sldId="257"/>
            <ac:spMk id="9" creationId="{1BE4F293-0A40-4AA3-8747-1C7D9F3EEABB}"/>
          </ac:spMkLst>
        </pc:spChg>
        <pc:spChg chg="add">
          <ac:chgData name="Jason Arends" userId="2c6b8ff6-d8b8-40df-ace7-640c9656bcb6" providerId="ADAL" clId="{CDE7A7B8-234A-48F2-9B52-5564A17902BB}" dt="2021-08-30T07:59:19.564" v="168" actId="26606"/>
          <ac:spMkLst>
            <pc:docMk/>
            <pc:sldMk cId="3573453061" sldId="257"/>
            <ac:spMk id="13" creationId="{A580F890-B085-4E95-96AA-55AEBEC5CE6E}"/>
          </ac:spMkLst>
        </pc:spChg>
        <pc:spChg chg="add">
          <ac:chgData name="Jason Arends" userId="2c6b8ff6-d8b8-40df-ace7-640c9656bcb6" providerId="ADAL" clId="{CDE7A7B8-234A-48F2-9B52-5564A17902BB}" dt="2021-08-30T07:59:19.564" v="168" actId="26606"/>
          <ac:spMkLst>
            <pc:docMk/>
            <pc:sldMk cId="3573453061" sldId="257"/>
            <ac:spMk id="15" creationId="{D3F51FEB-38FB-4F6C-9F7B-2F2AFAB65463}"/>
          </ac:spMkLst>
        </pc:spChg>
        <pc:spChg chg="add">
          <ac:chgData name="Jason Arends" userId="2c6b8ff6-d8b8-40df-ace7-640c9656bcb6" providerId="ADAL" clId="{CDE7A7B8-234A-48F2-9B52-5564A17902BB}" dt="2021-08-30T07:59:19.564" v="168" actId="26606"/>
          <ac:spMkLst>
            <pc:docMk/>
            <pc:sldMk cId="3573453061" sldId="257"/>
            <ac:spMk id="17" creationId="{1E547BA6-BAE0-43BB-A7CA-60F69CE252F0}"/>
          </ac:spMkLst>
        </pc:spChg>
        <pc:spChg chg="add del">
          <ac:chgData name="Jason Arends" userId="2c6b8ff6-d8b8-40df-ace7-640c9656bcb6" providerId="ADAL" clId="{CDE7A7B8-234A-48F2-9B52-5564A17902BB}" dt="2021-08-30T07:59:19.526" v="167" actId="26606"/>
          <ac:spMkLst>
            <pc:docMk/>
            <pc:sldMk cId="3573453061" sldId="257"/>
            <ac:spMk id="18" creationId="{6C4028FD-8BAA-4A19-BFDE-594D991B7552}"/>
          </ac:spMkLst>
        </pc:spChg>
        <pc:spChg chg="add">
          <ac:chgData name="Jason Arends" userId="2c6b8ff6-d8b8-40df-ace7-640c9656bcb6" providerId="ADAL" clId="{CDE7A7B8-234A-48F2-9B52-5564A17902BB}" dt="2021-08-30T07:59:19.564" v="168" actId="26606"/>
          <ac:spMkLst>
            <pc:docMk/>
            <pc:sldMk cId="3573453061" sldId="257"/>
            <ac:spMk id="20" creationId="{2B566528-1B12-4246-9431-5C2D7D081168}"/>
          </ac:spMkLst>
        </pc:spChg>
        <pc:spChg chg="add">
          <ac:chgData name="Jason Arends" userId="2c6b8ff6-d8b8-40df-ace7-640c9656bcb6" providerId="ADAL" clId="{CDE7A7B8-234A-48F2-9B52-5564A17902BB}" dt="2021-08-30T07:59:19.564" v="168" actId="26606"/>
          <ac:spMkLst>
            <pc:docMk/>
            <pc:sldMk cId="3573453061" sldId="257"/>
            <ac:spMk id="21" creationId="{2E80C965-DB6D-4F81-9E9E-B027384D0BD6}"/>
          </ac:spMkLst>
        </pc:spChg>
        <pc:grpChg chg="add del">
          <ac:chgData name="Jason Arends" userId="2c6b8ff6-d8b8-40df-ace7-640c9656bcb6" providerId="ADAL" clId="{CDE7A7B8-234A-48F2-9B52-5564A17902BB}" dt="2021-08-30T07:59:18.692" v="165" actId="26606"/>
          <ac:grpSpMkLst>
            <pc:docMk/>
            <pc:sldMk cId="3573453061" sldId="257"/>
            <ac:grpSpMk id="11" creationId="{5D1CC8B8-2CD1-45F6-9CED-CA310400222D}"/>
          </ac:grpSpMkLst>
        </pc:grpChg>
        <pc:graphicFrameChg chg="add mod ord modGraphic">
          <ac:chgData name="Jason Arends" userId="2c6b8ff6-d8b8-40df-ace7-640c9656bcb6" providerId="ADAL" clId="{CDE7A7B8-234A-48F2-9B52-5564A17902BB}" dt="2021-08-30T07:59:19.564" v="168" actId="26606"/>
          <ac:graphicFrameMkLst>
            <pc:docMk/>
            <pc:sldMk cId="3573453061" sldId="257"/>
            <ac:graphicFrameMk id="4" creationId="{D65887B4-9CD2-4B93-A1F2-48933A480BF5}"/>
          </ac:graphicFrameMkLst>
        </pc:graphicFrameChg>
        <pc:picChg chg="add del">
          <ac:chgData name="Jason Arends" userId="2c6b8ff6-d8b8-40df-ace7-640c9656bcb6" providerId="ADAL" clId="{CDE7A7B8-234A-48F2-9B52-5564A17902BB}" dt="2021-08-30T08:01:07.087" v="257" actId="478"/>
          <ac:picMkLst>
            <pc:docMk/>
            <pc:sldMk cId="3573453061" sldId="257"/>
            <ac:picMk id="5" creationId="{42FEF43E-9C89-44B1-BAC4-28AD07EAC49B}"/>
          </ac:picMkLst>
        </pc:picChg>
      </pc:sldChg>
      <pc:sldChg chg="addSp delSp modSp new mod setBg">
        <pc:chgData name="Jason Arends" userId="2c6b8ff6-d8b8-40df-ace7-640c9656bcb6" providerId="ADAL" clId="{CDE7A7B8-234A-48F2-9B52-5564A17902BB}" dt="2021-08-30T08:00:50.643" v="255" actId="26606"/>
        <pc:sldMkLst>
          <pc:docMk/>
          <pc:sldMk cId="293081767" sldId="258"/>
        </pc:sldMkLst>
        <pc:spChg chg="mod">
          <ac:chgData name="Jason Arends" userId="2c6b8ff6-d8b8-40df-ace7-640c9656bcb6" providerId="ADAL" clId="{CDE7A7B8-234A-48F2-9B52-5564A17902BB}" dt="2021-08-30T08:00:50.643" v="255" actId="26606"/>
          <ac:spMkLst>
            <pc:docMk/>
            <pc:sldMk cId="293081767" sldId="258"/>
            <ac:spMk id="2" creationId="{C5687B3F-5517-48B8-98E7-8EE7B09B0C94}"/>
          </ac:spMkLst>
        </pc:spChg>
        <pc:spChg chg="del mod">
          <ac:chgData name="Jason Arends" userId="2c6b8ff6-d8b8-40df-ace7-640c9656bcb6" providerId="ADAL" clId="{CDE7A7B8-234A-48F2-9B52-5564A17902BB}" dt="2021-08-30T08:00:14.120" v="253" actId="26606"/>
          <ac:spMkLst>
            <pc:docMk/>
            <pc:sldMk cId="293081767" sldId="258"/>
            <ac:spMk id="3" creationId="{C04F8CB5-37B2-4D01-8E5C-EB46A3703224}"/>
          </ac:spMkLst>
        </pc:spChg>
        <pc:spChg chg="add del">
          <ac:chgData name="Jason Arends" userId="2c6b8ff6-d8b8-40df-ace7-640c9656bcb6" providerId="ADAL" clId="{CDE7A7B8-234A-48F2-9B52-5564A17902BB}" dt="2021-08-30T08:00:50.643" v="255" actId="26606"/>
          <ac:spMkLst>
            <pc:docMk/>
            <pc:sldMk cId="293081767" sldId="258"/>
            <ac:spMk id="9" creationId="{46D6306C-ED4F-4AAE-B4A5-EEA6AFAD726E}"/>
          </ac:spMkLst>
        </pc:spChg>
        <pc:spChg chg="add del">
          <ac:chgData name="Jason Arends" userId="2c6b8ff6-d8b8-40df-ace7-640c9656bcb6" providerId="ADAL" clId="{CDE7A7B8-234A-48F2-9B52-5564A17902BB}" dt="2021-08-30T08:00:50.643" v="255" actId="26606"/>
          <ac:spMkLst>
            <pc:docMk/>
            <pc:sldMk cId="293081767" sldId="258"/>
            <ac:spMk id="11" creationId="{0EC5361D-F897-4856-B945-0455A365EB24}"/>
          </ac:spMkLst>
        </pc:spChg>
        <pc:spChg chg="add del">
          <ac:chgData name="Jason Arends" userId="2c6b8ff6-d8b8-40df-ace7-640c9656bcb6" providerId="ADAL" clId="{CDE7A7B8-234A-48F2-9B52-5564A17902BB}" dt="2021-08-30T08:00:50.643" v="255" actId="26606"/>
          <ac:spMkLst>
            <pc:docMk/>
            <pc:sldMk cId="293081767" sldId="258"/>
            <ac:spMk id="13" creationId="{4508C0C5-2268-42B5-B3C8-4D0899E05F8C}"/>
          </ac:spMkLst>
        </pc:spChg>
        <pc:spChg chg="add del">
          <ac:chgData name="Jason Arends" userId="2c6b8ff6-d8b8-40df-ace7-640c9656bcb6" providerId="ADAL" clId="{CDE7A7B8-234A-48F2-9B52-5564A17902BB}" dt="2021-08-30T08:00:50.643" v="255" actId="26606"/>
          <ac:spMkLst>
            <pc:docMk/>
            <pc:sldMk cId="293081767" sldId="258"/>
            <ac:spMk id="15" creationId="{141ACBDB-38F8-4B34-8183-BD95B4E55A62}"/>
          </ac:spMkLst>
        </pc:spChg>
        <pc:spChg chg="add del">
          <ac:chgData name="Jason Arends" userId="2c6b8ff6-d8b8-40df-ace7-640c9656bcb6" providerId="ADAL" clId="{CDE7A7B8-234A-48F2-9B52-5564A17902BB}" dt="2021-08-30T08:00:50.643" v="255" actId="26606"/>
          <ac:spMkLst>
            <pc:docMk/>
            <pc:sldMk cId="293081767" sldId="258"/>
            <ac:spMk id="17" creationId="{DE00DB52-3455-4E2F-867B-A6D0516E175B}"/>
          </ac:spMkLst>
        </pc:spChg>
        <pc:spChg chg="add del">
          <ac:chgData name="Jason Arends" userId="2c6b8ff6-d8b8-40df-ace7-640c9656bcb6" providerId="ADAL" clId="{CDE7A7B8-234A-48F2-9B52-5564A17902BB}" dt="2021-08-30T08:00:50.643" v="255" actId="26606"/>
          <ac:spMkLst>
            <pc:docMk/>
            <pc:sldMk cId="293081767" sldId="258"/>
            <ac:spMk id="19" creationId="{9E914C83-E0D8-4953-92D5-169D28CB43AE}"/>
          </ac:spMkLst>
        </pc:spChg>
        <pc:spChg chg="add del">
          <ac:chgData name="Jason Arends" userId="2c6b8ff6-d8b8-40df-ace7-640c9656bcb6" providerId="ADAL" clId="{CDE7A7B8-234A-48F2-9B52-5564A17902BB}" dt="2021-08-30T08:00:50.643" v="255" actId="26606"/>
          <ac:spMkLst>
            <pc:docMk/>
            <pc:sldMk cId="293081767" sldId="258"/>
            <ac:spMk id="21" creationId="{3512E083-F550-46AF-8490-767ECFD00CB7}"/>
          </ac:spMkLst>
        </pc:spChg>
        <pc:spChg chg="add">
          <ac:chgData name="Jason Arends" userId="2c6b8ff6-d8b8-40df-ace7-640c9656bcb6" providerId="ADAL" clId="{CDE7A7B8-234A-48F2-9B52-5564A17902BB}" dt="2021-08-30T08:00:50.643" v="255" actId="26606"/>
          <ac:spMkLst>
            <pc:docMk/>
            <pc:sldMk cId="293081767" sldId="258"/>
            <ac:spMk id="26" creationId="{45D37F4E-DDB4-456B-97E0-9937730A039F}"/>
          </ac:spMkLst>
        </pc:spChg>
        <pc:spChg chg="add">
          <ac:chgData name="Jason Arends" userId="2c6b8ff6-d8b8-40df-ace7-640c9656bcb6" providerId="ADAL" clId="{CDE7A7B8-234A-48F2-9B52-5564A17902BB}" dt="2021-08-30T08:00:50.643" v="255" actId="26606"/>
          <ac:spMkLst>
            <pc:docMk/>
            <pc:sldMk cId="293081767" sldId="258"/>
            <ac:spMk id="28" creationId="{B2DD41CD-8F47-4F56-AD12-4E2FF7696987}"/>
          </ac:spMkLst>
        </pc:spChg>
        <pc:graphicFrameChg chg="add mod ord modGraphic">
          <ac:chgData name="Jason Arends" userId="2c6b8ff6-d8b8-40df-ace7-640c9656bcb6" providerId="ADAL" clId="{CDE7A7B8-234A-48F2-9B52-5564A17902BB}" dt="2021-08-30T08:00:50.643" v="255" actId="26606"/>
          <ac:graphicFrameMkLst>
            <pc:docMk/>
            <pc:sldMk cId="293081767" sldId="258"/>
            <ac:graphicFrameMk id="5" creationId="{77244A22-1A47-4F62-85F0-1B93B33D3079}"/>
          </ac:graphicFrameMkLst>
        </pc:graphicFrameChg>
        <pc:picChg chg="add mod">
          <ac:chgData name="Jason Arends" userId="2c6b8ff6-d8b8-40df-ace7-640c9656bcb6" providerId="ADAL" clId="{CDE7A7B8-234A-48F2-9B52-5564A17902BB}" dt="2021-08-30T08:00:50.643" v="255" actId="26606"/>
          <ac:picMkLst>
            <pc:docMk/>
            <pc:sldMk cId="293081767" sldId="258"/>
            <ac:picMk id="4" creationId="{BFF1E296-D0F4-4FA9-902F-A39EE7E1B983}"/>
          </ac:picMkLst>
        </pc:picChg>
      </pc:sldChg>
      <pc:sldChg chg="addSp delSp modSp new del mod setBg">
        <pc:chgData name="Jason Arends" userId="2c6b8ff6-d8b8-40df-ace7-640c9656bcb6" providerId="ADAL" clId="{CDE7A7B8-234A-48F2-9B52-5564A17902BB}" dt="2021-08-30T12:00:35.242" v="2175" actId="2696"/>
        <pc:sldMkLst>
          <pc:docMk/>
          <pc:sldMk cId="1996324613" sldId="259"/>
        </pc:sldMkLst>
        <pc:spChg chg="mod">
          <ac:chgData name="Jason Arends" userId="2c6b8ff6-d8b8-40df-ace7-640c9656bcb6" providerId="ADAL" clId="{CDE7A7B8-234A-48F2-9B52-5564A17902BB}" dt="2021-08-30T11:58:50.813" v="1995" actId="26606"/>
          <ac:spMkLst>
            <pc:docMk/>
            <pc:sldMk cId="1996324613" sldId="259"/>
            <ac:spMk id="2" creationId="{ECA5CD5D-F1EB-454F-A2D4-551225B5B7B0}"/>
          </ac:spMkLst>
        </pc:spChg>
        <pc:spChg chg="del mod">
          <ac:chgData name="Jason Arends" userId="2c6b8ff6-d8b8-40df-ace7-640c9656bcb6" providerId="ADAL" clId="{CDE7A7B8-234A-48F2-9B52-5564A17902BB}" dt="2021-08-30T09:22:07.343" v="1881" actId="26606"/>
          <ac:spMkLst>
            <pc:docMk/>
            <pc:sldMk cId="1996324613" sldId="259"/>
            <ac:spMk id="3" creationId="{6D098367-E501-4EFD-ABEB-78C9A2916715}"/>
          </ac:spMkLst>
        </pc:spChg>
        <pc:spChg chg="add del">
          <ac:chgData name="Jason Arends" userId="2c6b8ff6-d8b8-40df-ace7-640c9656bcb6" providerId="ADAL" clId="{CDE7A7B8-234A-48F2-9B52-5564A17902BB}" dt="2021-08-30T11:58:50.813" v="1995" actId="26606"/>
          <ac:spMkLst>
            <pc:docMk/>
            <pc:sldMk cId="1996324613" sldId="259"/>
            <ac:spMk id="9" creationId="{8DF67618-B87B-4195-8E24-3B126F79FF55}"/>
          </ac:spMkLst>
        </pc:spChg>
        <pc:spChg chg="add del">
          <ac:chgData name="Jason Arends" userId="2c6b8ff6-d8b8-40df-ace7-640c9656bcb6" providerId="ADAL" clId="{CDE7A7B8-234A-48F2-9B52-5564A17902BB}" dt="2021-08-30T11:58:50.813" v="1995" actId="26606"/>
          <ac:spMkLst>
            <pc:docMk/>
            <pc:sldMk cId="1996324613" sldId="259"/>
            <ac:spMk id="11" creationId="{64960379-9FF9-400A-A8A8-F5AB633FD3BF}"/>
          </ac:spMkLst>
        </pc:spChg>
        <pc:spChg chg="add">
          <ac:chgData name="Jason Arends" userId="2c6b8ff6-d8b8-40df-ace7-640c9656bcb6" providerId="ADAL" clId="{CDE7A7B8-234A-48F2-9B52-5564A17902BB}" dt="2021-08-30T11:58:50.813" v="1995" actId="26606"/>
          <ac:spMkLst>
            <pc:docMk/>
            <pc:sldMk cId="1996324613" sldId="259"/>
            <ac:spMk id="30" creationId="{D3E17859-C5F0-476F-A082-A4CB8841DB24}"/>
          </ac:spMkLst>
        </pc:spChg>
        <pc:spChg chg="add">
          <ac:chgData name="Jason Arends" userId="2c6b8ff6-d8b8-40df-ace7-640c9656bcb6" providerId="ADAL" clId="{CDE7A7B8-234A-48F2-9B52-5564A17902BB}" dt="2021-08-30T11:58:50.813" v="1995" actId="26606"/>
          <ac:spMkLst>
            <pc:docMk/>
            <pc:sldMk cId="1996324613" sldId="259"/>
            <ac:spMk id="32" creationId="{70BEB1E7-2F88-40BC-B73D-42E5B6F80BFC}"/>
          </ac:spMkLst>
        </pc:spChg>
        <pc:spChg chg="add">
          <ac:chgData name="Jason Arends" userId="2c6b8ff6-d8b8-40df-ace7-640c9656bcb6" providerId="ADAL" clId="{CDE7A7B8-234A-48F2-9B52-5564A17902BB}" dt="2021-08-30T11:58:50.813" v="1995" actId="26606"/>
          <ac:spMkLst>
            <pc:docMk/>
            <pc:sldMk cId="1996324613" sldId="259"/>
            <ac:spMk id="34" creationId="{A7B99495-F43F-4D80-A44F-2CB4764EB90B}"/>
          </ac:spMkLst>
        </pc:spChg>
        <pc:grpChg chg="add del">
          <ac:chgData name="Jason Arends" userId="2c6b8ff6-d8b8-40df-ace7-640c9656bcb6" providerId="ADAL" clId="{CDE7A7B8-234A-48F2-9B52-5564A17902BB}" dt="2021-08-30T11:58:50.813" v="1995" actId="26606"/>
          <ac:grpSpMkLst>
            <pc:docMk/>
            <pc:sldMk cId="1996324613" sldId="259"/>
            <ac:grpSpMk id="13" creationId="{2C491629-AE25-486B-9B22-2CE4EE8F7E47}"/>
          </ac:grpSpMkLst>
        </pc:grpChg>
        <pc:grpChg chg="add del">
          <ac:chgData name="Jason Arends" userId="2c6b8ff6-d8b8-40df-ace7-640c9656bcb6" providerId="ADAL" clId="{CDE7A7B8-234A-48F2-9B52-5564A17902BB}" dt="2021-08-30T11:58:50.813" v="1995" actId="26606"/>
          <ac:grpSpMkLst>
            <pc:docMk/>
            <pc:sldMk cId="1996324613" sldId="259"/>
            <ac:grpSpMk id="17" creationId="{43F5E015-E085-4624-B431-B42414448684}"/>
          </ac:grpSpMkLst>
        </pc:grpChg>
        <pc:graphicFrameChg chg="add mod modGraphic">
          <ac:chgData name="Jason Arends" userId="2c6b8ff6-d8b8-40df-ace7-640c9656bcb6" providerId="ADAL" clId="{CDE7A7B8-234A-48F2-9B52-5564A17902BB}" dt="2021-08-30T11:59:43.541" v="2156" actId="20577"/>
          <ac:graphicFrameMkLst>
            <pc:docMk/>
            <pc:sldMk cId="1996324613" sldId="259"/>
            <ac:graphicFrameMk id="5" creationId="{6286514D-38FC-44E9-AA7C-7891366F1BEF}"/>
          </ac:graphicFrameMkLst>
        </pc:graphicFrameChg>
        <pc:picChg chg="add">
          <ac:chgData name="Jason Arends" userId="2c6b8ff6-d8b8-40df-ace7-640c9656bcb6" providerId="ADAL" clId="{CDE7A7B8-234A-48F2-9B52-5564A17902BB}" dt="2021-08-30T11:58:50.813" v="1995" actId="26606"/>
          <ac:picMkLst>
            <pc:docMk/>
            <pc:sldMk cId="1996324613" sldId="259"/>
            <ac:picMk id="26" creationId="{580D289C-791D-40A7-B571-BB211B9DADCB}"/>
          </ac:picMkLst>
        </pc:picChg>
      </pc:sldChg>
      <pc:sldChg chg="addSp delSp modSp new mod setBg">
        <pc:chgData name="Jason Arends" userId="2c6b8ff6-d8b8-40df-ace7-640c9656bcb6" providerId="ADAL" clId="{CDE7A7B8-234A-48F2-9B52-5564A17902BB}" dt="2021-08-30T08:03:46.937" v="497" actId="26606"/>
        <pc:sldMkLst>
          <pc:docMk/>
          <pc:sldMk cId="141495923" sldId="260"/>
        </pc:sldMkLst>
        <pc:spChg chg="mod">
          <ac:chgData name="Jason Arends" userId="2c6b8ff6-d8b8-40df-ace7-640c9656bcb6" providerId="ADAL" clId="{CDE7A7B8-234A-48F2-9B52-5564A17902BB}" dt="2021-08-30T08:03:46.937" v="497" actId="26606"/>
          <ac:spMkLst>
            <pc:docMk/>
            <pc:sldMk cId="141495923" sldId="260"/>
            <ac:spMk id="2" creationId="{79214CD9-FDEE-4974-A583-74AA90926DF2}"/>
          </ac:spMkLst>
        </pc:spChg>
        <pc:spChg chg="del mod">
          <ac:chgData name="Jason Arends" userId="2c6b8ff6-d8b8-40df-ace7-640c9656bcb6" providerId="ADAL" clId="{CDE7A7B8-234A-48F2-9B52-5564A17902BB}" dt="2021-08-30T08:03:46.937" v="497" actId="26606"/>
          <ac:spMkLst>
            <pc:docMk/>
            <pc:sldMk cId="141495923" sldId="260"/>
            <ac:spMk id="3" creationId="{8BD6AA21-1F23-444D-8C62-45987E155195}"/>
          </ac:spMkLst>
        </pc:spChg>
        <pc:spChg chg="add">
          <ac:chgData name="Jason Arends" userId="2c6b8ff6-d8b8-40df-ace7-640c9656bcb6" providerId="ADAL" clId="{CDE7A7B8-234A-48F2-9B52-5564A17902BB}" dt="2021-08-30T08:03:46.937" v="497" actId="26606"/>
          <ac:spMkLst>
            <pc:docMk/>
            <pc:sldMk cId="141495923" sldId="260"/>
            <ac:spMk id="9" creationId="{56E9B3E6-E277-4D68-BA48-9CB43FFBD6E2}"/>
          </ac:spMkLst>
        </pc:spChg>
        <pc:spChg chg="add">
          <ac:chgData name="Jason Arends" userId="2c6b8ff6-d8b8-40df-ace7-640c9656bcb6" providerId="ADAL" clId="{CDE7A7B8-234A-48F2-9B52-5564A17902BB}" dt="2021-08-30T08:03:46.937" v="497" actId="26606"/>
          <ac:spMkLst>
            <pc:docMk/>
            <pc:sldMk cId="141495923" sldId="260"/>
            <ac:spMk id="16" creationId="{D5B0017B-2ECA-49AF-B397-DC140825DF8D}"/>
          </ac:spMkLst>
        </pc:spChg>
        <pc:grpChg chg="add">
          <ac:chgData name="Jason Arends" userId="2c6b8ff6-d8b8-40df-ace7-640c9656bcb6" providerId="ADAL" clId="{CDE7A7B8-234A-48F2-9B52-5564A17902BB}" dt="2021-08-30T08:03:46.937" v="497" actId="26606"/>
          <ac:grpSpMkLst>
            <pc:docMk/>
            <pc:sldMk cId="141495923" sldId="260"/>
            <ac:grpSpMk id="11" creationId="{AE1C45F0-260A-458C-96ED-C1F6D2151219}"/>
          </ac:grpSpMkLst>
        </pc:grpChg>
        <pc:graphicFrameChg chg="add">
          <ac:chgData name="Jason Arends" userId="2c6b8ff6-d8b8-40df-ace7-640c9656bcb6" providerId="ADAL" clId="{CDE7A7B8-234A-48F2-9B52-5564A17902BB}" dt="2021-08-30T08:03:46.937" v="497" actId="26606"/>
          <ac:graphicFrameMkLst>
            <pc:docMk/>
            <pc:sldMk cId="141495923" sldId="260"/>
            <ac:graphicFrameMk id="5" creationId="{408A041B-E509-4F5B-87E7-558BEB1BDABC}"/>
          </ac:graphicFrameMkLst>
        </pc:graphicFrameChg>
        <pc:cxnChg chg="add">
          <ac:chgData name="Jason Arends" userId="2c6b8ff6-d8b8-40df-ace7-640c9656bcb6" providerId="ADAL" clId="{CDE7A7B8-234A-48F2-9B52-5564A17902BB}" dt="2021-08-30T08:03:46.937" v="497" actId="26606"/>
          <ac:cxnSpMkLst>
            <pc:docMk/>
            <pc:sldMk cId="141495923" sldId="260"/>
            <ac:cxnSpMk id="18" creationId="{6CF1BAF6-AD41-4082-B212-8A1F9A2E8779}"/>
          </ac:cxnSpMkLst>
        </pc:cxnChg>
      </pc:sldChg>
      <pc:sldChg chg="addSp modSp new mod setBg modAnim">
        <pc:chgData name="Jason Arends" userId="2c6b8ff6-d8b8-40df-ace7-640c9656bcb6" providerId="ADAL" clId="{CDE7A7B8-234A-48F2-9B52-5564A17902BB}" dt="2021-08-30T08:39:46.952" v="1085" actId="26606"/>
        <pc:sldMkLst>
          <pc:docMk/>
          <pc:sldMk cId="3984336438" sldId="261"/>
        </pc:sldMkLst>
        <pc:spChg chg="mod">
          <ac:chgData name="Jason Arends" userId="2c6b8ff6-d8b8-40df-ace7-640c9656bcb6" providerId="ADAL" clId="{CDE7A7B8-234A-48F2-9B52-5564A17902BB}" dt="2021-08-30T08:39:46.952" v="1085" actId="26606"/>
          <ac:spMkLst>
            <pc:docMk/>
            <pc:sldMk cId="3984336438" sldId="261"/>
            <ac:spMk id="2" creationId="{73EF2165-BC94-4ED1-A832-7DB8968C0638}"/>
          </ac:spMkLst>
        </pc:spChg>
        <pc:spChg chg="mod">
          <ac:chgData name="Jason Arends" userId="2c6b8ff6-d8b8-40df-ace7-640c9656bcb6" providerId="ADAL" clId="{CDE7A7B8-234A-48F2-9B52-5564A17902BB}" dt="2021-08-30T08:39:46.952" v="1085" actId="26606"/>
          <ac:spMkLst>
            <pc:docMk/>
            <pc:sldMk cId="3984336438" sldId="261"/>
            <ac:spMk id="3" creationId="{488197D5-98A7-4363-82A7-1DEFEE05472B}"/>
          </ac:spMkLst>
        </pc:spChg>
        <pc:spChg chg="add">
          <ac:chgData name="Jason Arends" userId="2c6b8ff6-d8b8-40df-ace7-640c9656bcb6" providerId="ADAL" clId="{CDE7A7B8-234A-48F2-9B52-5564A17902BB}" dt="2021-08-30T08:39:46.952" v="1085" actId="26606"/>
          <ac:spMkLst>
            <pc:docMk/>
            <pc:sldMk cId="3984336438" sldId="261"/>
            <ac:spMk id="9" creationId="{117AB3D3-3C9C-4DED-809A-78734805B895}"/>
          </ac:spMkLst>
        </pc:spChg>
        <pc:spChg chg="add">
          <ac:chgData name="Jason Arends" userId="2c6b8ff6-d8b8-40df-ace7-640c9656bcb6" providerId="ADAL" clId="{CDE7A7B8-234A-48F2-9B52-5564A17902BB}" dt="2021-08-30T08:39:46.952" v="1085" actId="26606"/>
          <ac:spMkLst>
            <pc:docMk/>
            <pc:sldMk cId="3984336438" sldId="261"/>
            <ac:spMk id="11" creationId="{3A9A4357-BD1D-4622-A4FE-766E6AB8DE84}"/>
          </ac:spMkLst>
        </pc:spChg>
        <pc:spChg chg="add">
          <ac:chgData name="Jason Arends" userId="2c6b8ff6-d8b8-40df-ace7-640c9656bcb6" providerId="ADAL" clId="{CDE7A7B8-234A-48F2-9B52-5564A17902BB}" dt="2021-08-30T08:39:46.952" v="1085" actId="26606"/>
          <ac:spMkLst>
            <pc:docMk/>
            <pc:sldMk cId="3984336438" sldId="261"/>
            <ac:spMk id="13" creationId="{E659831F-0D9A-4C63-9EBB-8435B85A440F}"/>
          </ac:spMkLst>
        </pc:spChg>
        <pc:spChg chg="add">
          <ac:chgData name="Jason Arends" userId="2c6b8ff6-d8b8-40df-ace7-640c9656bcb6" providerId="ADAL" clId="{CDE7A7B8-234A-48F2-9B52-5564A17902BB}" dt="2021-08-30T08:39:46.952" v="1085" actId="26606"/>
          <ac:spMkLst>
            <pc:docMk/>
            <pc:sldMk cId="3984336438" sldId="261"/>
            <ac:spMk id="15" creationId="{E6995CE5-F890-4ABA-82A2-26507CE8D2A3}"/>
          </ac:spMkLst>
        </pc:spChg>
        <pc:picChg chg="add mod">
          <ac:chgData name="Jason Arends" userId="2c6b8ff6-d8b8-40df-ace7-640c9656bcb6" providerId="ADAL" clId="{CDE7A7B8-234A-48F2-9B52-5564A17902BB}" dt="2021-08-30T08:39:46.952" v="1085" actId="26606"/>
          <ac:picMkLst>
            <pc:docMk/>
            <pc:sldMk cId="3984336438" sldId="261"/>
            <ac:picMk id="4" creationId="{8E6336ED-DEEF-4555-A8A4-F31C5C425D8E}"/>
          </ac:picMkLst>
        </pc:picChg>
      </pc:sldChg>
      <pc:sldChg chg="addSp modSp new mod setBg modAnim">
        <pc:chgData name="Jason Arends" userId="2c6b8ff6-d8b8-40df-ace7-640c9656bcb6" providerId="ADAL" clId="{CDE7A7B8-234A-48F2-9B52-5564A17902BB}" dt="2021-08-30T09:26:33.441" v="1994"/>
        <pc:sldMkLst>
          <pc:docMk/>
          <pc:sldMk cId="444436886" sldId="262"/>
        </pc:sldMkLst>
        <pc:spChg chg="mod">
          <ac:chgData name="Jason Arends" userId="2c6b8ff6-d8b8-40df-ace7-640c9656bcb6" providerId="ADAL" clId="{CDE7A7B8-234A-48F2-9B52-5564A17902BB}" dt="2021-08-30T09:22:36.429" v="1883" actId="26606"/>
          <ac:spMkLst>
            <pc:docMk/>
            <pc:sldMk cId="444436886" sldId="262"/>
            <ac:spMk id="2" creationId="{7B154FCD-7E8F-4C87-8810-4A927900EC2E}"/>
          </ac:spMkLst>
        </pc:spChg>
        <pc:spChg chg="mod">
          <ac:chgData name="Jason Arends" userId="2c6b8ff6-d8b8-40df-ace7-640c9656bcb6" providerId="ADAL" clId="{CDE7A7B8-234A-48F2-9B52-5564A17902BB}" dt="2021-08-30T09:22:36.429" v="1883" actId="26606"/>
          <ac:spMkLst>
            <pc:docMk/>
            <pc:sldMk cId="444436886" sldId="262"/>
            <ac:spMk id="3" creationId="{A6856C1A-3006-43D6-8C9E-F64224B42F61}"/>
          </ac:spMkLst>
        </pc:spChg>
        <pc:spChg chg="add">
          <ac:chgData name="Jason Arends" userId="2c6b8ff6-d8b8-40df-ace7-640c9656bcb6" providerId="ADAL" clId="{CDE7A7B8-234A-48F2-9B52-5564A17902BB}" dt="2021-08-30T09:22:36.429" v="1883" actId="26606"/>
          <ac:spMkLst>
            <pc:docMk/>
            <pc:sldMk cId="444436886" sldId="262"/>
            <ac:spMk id="9" creationId="{2B566528-1B12-4246-9431-5C2D7D081168}"/>
          </ac:spMkLst>
        </pc:spChg>
        <pc:grpChg chg="add">
          <ac:chgData name="Jason Arends" userId="2c6b8ff6-d8b8-40df-ace7-640c9656bcb6" providerId="ADAL" clId="{CDE7A7B8-234A-48F2-9B52-5564A17902BB}" dt="2021-08-30T09:22:36.429" v="1883" actId="26606"/>
          <ac:grpSpMkLst>
            <pc:docMk/>
            <pc:sldMk cId="444436886" sldId="262"/>
            <ac:grpSpMk id="11" creationId="{828A5161-06F1-46CF-8AD7-844680A59E13}"/>
          </ac:grpSpMkLst>
        </pc:grpChg>
        <pc:grpChg chg="add">
          <ac:chgData name="Jason Arends" userId="2c6b8ff6-d8b8-40df-ace7-640c9656bcb6" providerId="ADAL" clId="{CDE7A7B8-234A-48F2-9B52-5564A17902BB}" dt="2021-08-30T09:22:36.429" v="1883" actId="26606"/>
          <ac:grpSpMkLst>
            <pc:docMk/>
            <pc:sldMk cId="444436886" sldId="262"/>
            <ac:grpSpMk id="15" creationId="{5995D10D-E9C9-47DB-AE7E-801FEF38F5C9}"/>
          </ac:grpSpMkLst>
        </pc:grpChg>
        <pc:picChg chg="add mod">
          <ac:chgData name="Jason Arends" userId="2c6b8ff6-d8b8-40df-ace7-640c9656bcb6" providerId="ADAL" clId="{CDE7A7B8-234A-48F2-9B52-5564A17902BB}" dt="2021-08-30T09:22:36.429" v="1883" actId="26606"/>
          <ac:picMkLst>
            <pc:docMk/>
            <pc:sldMk cId="444436886" sldId="262"/>
            <ac:picMk id="4" creationId="{13BF1A5B-B811-4442-895C-E606C3D0E822}"/>
          </ac:picMkLst>
        </pc:picChg>
      </pc:sldChg>
      <pc:sldChg chg="addSp delSp modSp new mod setBg">
        <pc:chgData name="Jason Arends" userId="2c6b8ff6-d8b8-40df-ace7-640c9656bcb6" providerId="ADAL" clId="{CDE7A7B8-234A-48F2-9B52-5564A17902BB}" dt="2021-08-30T09:15:09.208" v="1534" actId="26606"/>
        <pc:sldMkLst>
          <pc:docMk/>
          <pc:sldMk cId="2040683902" sldId="263"/>
        </pc:sldMkLst>
        <pc:spChg chg="mod">
          <ac:chgData name="Jason Arends" userId="2c6b8ff6-d8b8-40df-ace7-640c9656bcb6" providerId="ADAL" clId="{CDE7A7B8-234A-48F2-9B52-5564A17902BB}" dt="2021-08-30T09:15:09.208" v="1534" actId="26606"/>
          <ac:spMkLst>
            <pc:docMk/>
            <pc:sldMk cId="2040683902" sldId="263"/>
            <ac:spMk id="2" creationId="{5D25B5B0-9AEA-4380-8107-DA9B734C25B2}"/>
          </ac:spMkLst>
        </pc:spChg>
        <pc:spChg chg="mod">
          <ac:chgData name="Jason Arends" userId="2c6b8ff6-d8b8-40df-ace7-640c9656bcb6" providerId="ADAL" clId="{CDE7A7B8-234A-48F2-9B52-5564A17902BB}" dt="2021-08-30T09:15:09.208" v="1534" actId="26606"/>
          <ac:spMkLst>
            <pc:docMk/>
            <pc:sldMk cId="2040683902" sldId="263"/>
            <ac:spMk id="3" creationId="{D90A450D-FE34-49B7-A4B6-3F8CAB7A4E79}"/>
          </ac:spMkLst>
        </pc:spChg>
        <pc:spChg chg="add del">
          <ac:chgData name="Jason Arends" userId="2c6b8ff6-d8b8-40df-ace7-640c9656bcb6" providerId="ADAL" clId="{CDE7A7B8-234A-48F2-9B52-5564A17902BB}" dt="2021-08-30T09:15:09.208" v="1534" actId="26606"/>
          <ac:spMkLst>
            <pc:docMk/>
            <pc:sldMk cId="2040683902" sldId="263"/>
            <ac:spMk id="9" creationId="{117AB3D3-3C9C-4DED-809A-78734805B895}"/>
          </ac:spMkLst>
        </pc:spChg>
        <pc:spChg chg="add del">
          <ac:chgData name="Jason Arends" userId="2c6b8ff6-d8b8-40df-ace7-640c9656bcb6" providerId="ADAL" clId="{CDE7A7B8-234A-48F2-9B52-5564A17902BB}" dt="2021-08-30T09:15:09.208" v="1534" actId="26606"/>
          <ac:spMkLst>
            <pc:docMk/>
            <pc:sldMk cId="2040683902" sldId="263"/>
            <ac:spMk id="11" creationId="{3A9A4357-BD1D-4622-A4FE-766E6AB8DE84}"/>
          </ac:spMkLst>
        </pc:spChg>
        <pc:spChg chg="add del">
          <ac:chgData name="Jason Arends" userId="2c6b8ff6-d8b8-40df-ace7-640c9656bcb6" providerId="ADAL" clId="{CDE7A7B8-234A-48F2-9B52-5564A17902BB}" dt="2021-08-30T09:15:09.208" v="1534" actId="26606"/>
          <ac:spMkLst>
            <pc:docMk/>
            <pc:sldMk cId="2040683902" sldId="263"/>
            <ac:spMk id="13" creationId="{E659831F-0D9A-4C63-9EBB-8435B85A440F}"/>
          </ac:spMkLst>
        </pc:spChg>
        <pc:spChg chg="add del">
          <ac:chgData name="Jason Arends" userId="2c6b8ff6-d8b8-40df-ace7-640c9656bcb6" providerId="ADAL" clId="{CDE7A7B8-234A-48F2-9B52-5564A17902BB}" dt="2021-08-30T09:15:09.208" v="1534" actId="26606"/>
          <ac:spMkLst>
            <pc:docMk/>
            <pc:sldMk cId="2040683902" sldId="263"/>
            <ac:spMk id="15" creationId="{E6995CE5-F890-4ABA-82A2-26507CE8D2A3}"/>
          </ac:spMkLst>
        </pc:spChg>
        <pc:spChg chg="add">
          <ac:chgData name="Jason Arends" userId="2c6b8ff6-d8b8-40df-ace7-640c9656bcb6" providerId="ADAL" clId="{CDE7A7B8-234A-48F2-9B52-5564A17902BB}" dt="2021-08-30T09:15:09.208" v="1534" actId="26606"/>
          <ac:spMkLst>
            <pc:docMk/>
            <pc:sldMk cId="2040683902" sldId="263"/>
            <ac:spMk id="20" creationId="{2B566528-1B12-4246-9431-5C2D7D081168}"/>
          </ac:spMkLst>
        </pc:spChg>
        <pc:grpChg chg="add">
          <ac:chgData name="Jason Arends" userId="2c6b8ff6-d8b8-40df-ace7-640c9656bcb6" providerId="ADAL" clId="{CDE7A7B8-234A-48F2-9B52-5564A17902BB}" dt="2021-08-30T09:15:09.208" v="1534" actId="26606"/>
          <ac:grpSpMkLst>
            <pc:docMk/>
            <pc:sldMk cId="2040683902" sldId="263"/>
            <ac:grpSpMk id="22" creationId="{828A5161-06F1-46CF-8AD7-844680A59E13}"/>
          </ac:grpSpMkLst>
        </pc:grpChg>
        <pc:grpChg chg="add">
          <ac:chgData name="Jason Arends" userId="2c6b8ff6-d8b8-40df-ace7-640c9656bcb6" providerId="ADAL" clId="{CDE7A7B8-234A-48F2-9B52-5564A17902BB}" dt="2021-08-30T09:15:09.208" v="1534" actId="26606"/>
          <ac:grpSpMkLst>
            <pc:docMk/>
            <pc:sldMk cId="2040683902" sldId="263"/>
            <ac:grpSpMk id="26" creationId="{5995D10D-E9C9-47DB-AE7E-801FEF38F5C9}"/>
          </ac:grpSpMkLst>
        </pc:grpChg>
        <pc:picChg chg="add mod">
          <ac:chgData name="Jason Arends" userId="2c6b8ff6-d8b8-40df-ace7-640c9656bcb6" providerId="ADAL" clId="{CDE7A7B8-234A-48F2-9B52-5564A17902BB}" dt="2021-08-30T09:15:09.208" v="1534" actId="26606"/>
          <ac:picMkLst>
            <pc:docMk/>
            <pc:sldMk cId="2040683902" sldId="263"/>
            <ac:picMk id="4" creationId="{BA54AFFB-F8CD-4F39-8751-B1791C8E3A16}"/>
          </ac:picMkLst>
        </pc:picChg>
      </pc:sldChg>
      <pc:sldChg chg="addSp delSp modSp new mod setBg">
        <pc:chgData name="Jason Arends" userId="2c6b8ff6-d8b8-40df-ace7-640c9656bcb6" providerId="ADAL" clId="{CDE7A7B8-234A-48F2-9B52-5564A17902BB}" dt="2021-08-30T08:12:26.514" v="809" actId="26606"/>
        <pc:sldMkLst>
          <pc:docMk/>
          <pc:sldMk cId="839997965" sldId="264"/>
        </pc:sldMkLst>
        <pc:spChg chg="mod">
          <ac:chgData name="Jason Arends" userId="2c6b8ff6-d8b8-40df-ace7-640c9656bcb6" providerId="ADAL" clId="{CDE7A7B8-234A-48F2-9B52-5564A17902BB}" dt="2021-08-30T08:12:26.514" v="809" actId="26606"/>
          <ac:spMkLst>
            <pc:docMk/>
            <pc:sldMk cId="839997965" sldId="264"/>
            <ac:spMk id="2" creationId="{2DB1EE0F-0D0A-4900-A7FC-8D30C30089B4}"/>
          </ac:spMkLst>
        </pc:spChg>
        <pc:spChg chg="del mod">
          <ac:chgData name="Jason Arends" userId="2c6b8ff6-d8b8-40df-ace7-640c9656bcb6" providerId="ADAL" clId="{CDE7A7B8-234A-48F2-9B52-5564A17902BB}" dt="2021-08-30T08:12:26.514" v="809" actId="26606"/>
          <ac:spMkLst>
            <pc:docMk/>
            <pc:sldMk cId="839997965" sldId="264"/>
            <ac:spMk id="3" creationId="{45F9C9D1-CA9D-406D-890E-36AA5A15C65B}"/>
          </ac:spMkLst>
        </pc:spChg>
        <pc:graphicFrameChg chg="add">
          <ac:chgData name="Jason Arends" userId="2c6b8ff6-d8b8-40df-ace7-640c9656bcb6" providerId="ADAL" clId="{CDE7A7B8-234A-48F2-9B52-5564A17902BB}" dt="2021-08-30T08:12:26.514" v="809" actId="26606"/>
          <ac:graphicFrameMkLst>
            <pc:docMk/>
            <pc:sldMk cId="839997965" sldId="264"/>
            <ac:graphicFrameMk id="5" creationId="{4FFBE317-1D52-4C09-9CEE-07571E64262B}"/>
          </ac:graphicFrameMkLst>
        </pc:graphicFrameChg>
      </pc:sldChg>
      <pc:sldChg chg="addSp modSp new mod setBg">
        <pc:chgData name="Jason Arends" userId="2c6b8ff6-d8b8-40df-ace7-640c9656bcb6" providerId="ADAL" clId="{CDE7A7B8-234A-48F2-9B52-5564A17902BB}" dt="2021-08-30T09:25:28.982" v="1991" actId="26606"/>
        <pc:sldMkLst>
          <pc:docMk/>
          <pc:sldMk cId="1747905427" sldId="265"/>
        </pc:sldMkLst>
        <pc:spChg chg="mod">
          <ac:chgData name="Jason Arends" userId="2c6b8ff6-d8b8-40df-ace7-640c9656bcb6" providerId="ADAL" clId="{CDE7A7B8-234A-48F2-9B52-5564A17902BB}" dt="2021-08-30T09:25:28.982" v="1991" actId="26606"/>
          <ac:spMkLst>
            <pc:docMk/>
            <pc:sldMk cId="1747905427" sldId="265"/>
            <ac:spMk id="2" creationId="{EFD62EDF-1619-42E2-9367-FE1C6A5482B8}"/>
          </ac:spMkLst>
        </pc:spChg>
        <pc:spChg chg="mod">
          <ac:chgData name="Jason Arends" userId="2c6b8ff6-d8b8-40df-ace7-640c9656bcb6" providerId="ADAL" clId="{CDE7A7B8-234A-48F2-9B52-5564A17902BB}" dt="2021-08-30T09:25:28.982" v="1991" actId="26606"/>
          <ac:spMkLst>
            <pc:docMk/>
            <pc:sldMk cId="1747905427" sldId="265"/>
            <ac:spMk id="3" creationId="{5BB5F37E-4A08-46B3-AA4E-C4CEF4984E0B}"/>
          </ac:spMkLst>
        </pc:spChg>
        <pc:spChg chg="add">
          <ac:chgData name="Jason Arends" userId="2c6b8ff6-d8b8-40df-ace7-640c9656bcb6" providerId="ADAL" clId="{CDE7A7B8-234A-48F2-9B52-5564A17902BB}" dt="2021-08-30T09:25:28.982" v="1991" actId="26606"/>
          <ac:spMkLst>
            <pc:docMk/>
            <pc:sldMk cId="1747905427" sldId="265"/>
            <ac:spMk id="8" creationId="{777A147A-9ED8-46B4-8660-1B3C2AA880B5}"/>
          </ac:spMkLst>
        </pc:spChg>
        <pc:spChg chg="add">
          <ac:chgData name="Jason Arends" userId="2c6b8ff6-d8b8-40df-ace7-640c9656bcb6" providerId="ADAL" clId="{CDE7A7B8-234A-48F2-9B52-5564A17902BB}" dt="2021-08-30T09:25:28.982" v="1991" actId="26606"/>
          <ac:spMkLst>
            <pc:docMk/>
            <pc:sldMk cId="1747905427" sldId="265"/>
            <ac:spMk id="10" creationId="{5D6C15A0-C087-4593-8414-2B4EC1CDC3DE}"/>
          </ac:spMkLst>
        </pc:spChg>
      </pc:sldChg>
      <pc:sldChg chg="modSp new del mod">
        <pc:chgData name="Jason Arends" userId="2c6b8ff6-d8b8-40df-ace7-640c9656bcb6" providerId="ADAL" clId="{CDE7A7B8-234A-48F2-9B52-5564A17902BB}" dt="2021-08-30T08:48:25.668" v="1178" actId="2696"/>
        <pc:sldMkLst>
          <pc:docMk/>
          <pc:sldMk cId="3948755770" sldId="265"/>
        </pc:sldMkLst>
        <pc:spChg chg="mod">
          <ac:chgData name="Jason Arends" userId="2c6b8ff6-d8b8-40df-ace7-640c9656bcb6" providerId="ADAL" clId="{CDE7A7B8-234A-48F2-9B52-5564A17902BB}" dt="2021-08-30T08:48:13.192" v="1164" actId="20577"/>
          <ac:spMkLst>
            <pc:docMk/>
            <pc:sldMk cId="3948755770" sldId="265"/>
            <ac:spMk id="2" creationId="{893524AB-2BBD-41D5-9A90-33F972B47197}"/>
          </ac:spMkLst>
        </pc:spChg>
      </pc:sldChg>
      <pc:sldChg chg="modSp new del mod">
        <pc:chgData name="Jason Arends" userId="2c6b8ff6-d8b8-40df-ace7-640c9656bcb6" providerId="ADAL" clId="{CDE7A7B8-234A-48F2-9B52-5564A17902BB}" dt="2021-08-30T08:48:28.558" v="1179" actId="2696"/>
        <pc:sldMkLst>
          <pc:docMk/>
          <pc:sldMk cId="2589669437" sldId="266"/>
        </pc:sldMkLst>
        <pc:spChg chg="mod">
          <ac:chgData name="Jason Arends" userId="2c6b8ff6-d8b8-40df-ace7-640c9656bcb6" providerId="ADAL" clId="{CDE7A7B8-234A-48F2-9B52-5564A17902BB}" dt="2021-08-30T08:31:20.578" v="879" actId="20577"/>
          <ac:spMkLst>
            <pc:docMk/>
            <pc:sldMk cId="2589669437" sldId="266"/>
            <ac:spMk id="2" creationId="{5C888911-88B2-4A4A-AB84-4AD3BD08F83A}"/>
          </ac:spMkLst>
        </pc:spChg>
      </pc:sldChg>
      <pc:sldChg chg="addSp delSp modSp new mod setBg">
        <pc:chgData name="Jason Arends" userId="2c6b8ff6-d8b8-40df-ace7-640c9656bcb6" providerId="ADAL" clId="{CDE7A7B8-234A-48F2-9B52-5564A17902BB}" dt="2021-08-30T12:00:37.986" v="2176" actId="26606"/>
        <pc:sldMkLst>
          <pc:docMk/>
          <pc:sldMk cId="3054651466" sldId="266"/>
        </pc:sldMkLst>
        <pc:spChg chg="mod">
          <ac:chgData name="Jason Arends" userId="2c6b8ff6-d8b8-40df-ace7-640c9656bcb6" providerId="ADAL" clId="{CDE7A7B8-234A-48F2-9B52-5564A17902BB}" dt="2021-08-30T12:00:37.986" v="2176" actId="26606"/>
          <ac:spMkLst>
            <pc:docMk/>
            <pc:sldMk cId="3054651466" sldId="266"/>
            <ac:spMk id="2" creationId="{046DD6EA-E986-418A-B0C6-EFE8FDF05924}"/>
          </ac:spMkLst>
        </pc:spChg>
        <pc:spChg chg="del mod">
          <ac:chgData name="Jason Arends" userId="2c6b8ff6-d8b8-40df-ace7-640c9656bcb6" providerId="ADAL" clId="{CDE7A7B8-234A-48F2-9B52-5564A17902BB}" dt="2021-08-30T12:00:37.986" v="2176" actId="26606"/>
          <ac:spMkLst>
            <pc:docMk/>
            <pc:sldMk cId="3054651466" sldId="266"/>
            <ac:spMk id="3" creationId="{2E04422C-F9DC-4EA7-A3C3-7FAE1065665E}"/>
          </ac:spMkLst>
        </pc:spChg>
        <pc:spChg chg="add">
          <ac:chgData name="Jason Arends" userId="2c6b8ff6-d8b8-40df-ace7-640c9656bcb6" providerId="ADAL" clId="{CDE7A7B8-234A-48F2-9B52-5564A17902BB}" dt="2021-08-30T12:00:37.986" v="2176" actId="26606"/>
          <ac:spMkLst>
            <pc:docMk/>
            <pc:sldMk cId="3054651466" sldId="266"/>
            <ac:spMk id="10" creationId="{D3E17859-C5F0-476F-A082-A4CB8841DB24}"/>
          </ac:spMkLst>
        </pc:spChg>
        <pc:spChg chg="add">
          <ac:chgData name="Jason Arends" userId="2c6b8ff6-d8b8-40df-ace7-640c9656bcb6" providerId="ADAL" clId="{CDE7A7B8-234A-48F2-9B52-5564A17902BB}" dt="2021-08-30T12:00:37.986" v="2176" actId="26606"/>
          <ac:spMkLst>
            <pc:docMk/>
            <pc:sldMk cId="3054651466" sldId="266"/>
            <ac:spMk id="12" creationId="{70BEB1E7-2F88-40BC-B73D-42E5B6F80BFC}"/>
          </ac:spMkLst>
        </pc:spChg>
        <pc:spChg chg="add">
          <ac:chgData name="Jason Arends" userId="2c6b8ff6-d8b8-40df-ace7-640c9656bcb6" providerId="ADAL" clId="{CDE7A7B8-234A-48F2-9B52-5564A17902BB}" dt="2021-08-30T12:00:37.986" v="2176" actId="26606"/>
          <ac:spMkLst>
            <pc:docMk/>
            <pc:sldMk cId="3054651466" sldId="266"/>
            <ac:spMk id="14" creationId="{A7B99495-F43F-4D80-A44F-2CB4764EB90B}"/>
          </ac:spMkLst>
        </pc:spChg>
        <pc:graphicFrameChg chg="add">
          <ac:chgData name="Jason Arends" userId="2c6b8ff6-d8b8-40df-ace7-640c9656bcb6" providerId="ADAL" clId="{CDE7A7B8-234A-48F2-9B52-5564A17902BB}" dt="2021-08-30T12:00:37.986" v="2176" actId="26606"/>
          <ac:graphicFrameMkLst>
            <pc:docMk/>
            <pc:sldMk cId="3054651466" sldId="266"/>
            <ac:graphicFrameMk id="5" creationId="{FA3B92E4-82FF-4AC4-8FA1-2DDF0021BA4B}"/>
          </ac:graphicFrameMkLst>
        </pc:graphicFrameChg>
        <pc:picChg chg="add">
          <ac:chgData name="Jason Arends" userId="2c6b8ff6-d8b8-40df-ace7-640c9656bcb6" providerId="ADAL" clId="{CDE7A7B8-234A-48F2-9B52-5564A17902BB}" dt="2021-08-30T12:00:37.986" v="2176" actId="26606"/>
          <ac:picMkLst>
            <pc:docMk/>
            <pc:sldMk cId="3054651466" sldId="266"/>
            <ac:picMk id="6" creationId="{CF1EDA0D-FB6E-411A-AEE7-3F39ED60B441}"/>
          </ac:picMkLst>
        </pc:pic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hyperlink" Target="https://maken.wikiwijs.nl/178979/Mijn_beroep___Pedagogisch_Werk"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maken.wikiwijs.nl/178979/Mijn_beroep___Pedagogisch_Werk"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9534A-654F-48D5-A368-AAD1A784E199}" type="doc">
      <dgm:prSet loTypeId="urn:microsoft.com/office/officeart/2005/8/layout/vList2" loCatId="list" qsTypeId="urn:microsoft.com/office/officeart/2005/8/quickstyle/simple2" qsCatId="simple" csTypeId="urn:microsoft.com/office/officeart/2005/8/colors/accent3_2" csCatId="accent3"/>
      <dgm:spPr/>
      <dgm:t>
        <a:bodyPr/>
        <a:lstStyle/>
        <a:p>
          <a:endParaRPr lang="en-US"/>
        </a:p>
      </dgm:t>
    </dgm:pt>
    <dgm:pt modelId="{74F69EF4-1932-43E8-90A5-09DA40089040}">
      <dgm:prSet/>
      <dgm:spPr/>
      <dgm:t>
        <a:bodyPr/>
        <a:lstStyle/>
        <a:p>
          <a:r>
            <a:rPr lang="nl-NL"/>
            <a:t>Introductie </a:t>
          </a:r>
          <a:endParaRPr lang="en-US"/>
        </a:p>
      </dgm:t>
    </dgm:pt>
    <dgm:pt modelId="{0922DC02-91AE-4311-AFEF-A33B8106BEC3}" type="parTrans" cxnId="{E6B8AA0B-95B7-4707-9BC5-0B0D133B4955}">
      <dgm:prSet/>
      <dgm:spPr/>
      <dgm:t>
        <a:bodyPr/>
        <a:lstStyle/>
        <a:p>
          <a:endParaRPr lang="en-US"/>
        </a:p>
      </dgm:t>
    </dgm:pt>
    <dgm:pt modelId="{3C2103FC-B2A5-40A4-BB00-5B85CE35241E}" type="sibTrans" cxnId="{E6B8AA0B-95B7-4707-9BC5-0B0D133B4955}">
      <dgm:prSet/>
      <dgm:spPr/>
      <dgm:t>
        <a:bodyPr/>
        <a:lstStyle/>
        <a:p>
          <a:endParaRPr lang="en-US"/>
        </a:p>
      </dgm:t>
    </dgm:pt>
    <dgm:pt modelId="{26676EEA-3D90-4D84-BE45-7B9D0455D1AE}">
      <dgm:prSet/>
      <dgm:spPr/>
      <dgm:t>
        <a:bodyPr/>
        <a:lstStyle/>
        <a:p>
          <a:r>
            <a:rPr lang="nl-NL"/>
            <a:t>Theorie</a:t>
          </a:r>
          <a:endParaRPr lang="en-US"/>
        </a:p>
      </dgm:t>
    </dgm:pt>
    <dgm:pt modelId="{D41248A4-8D52-478B-9371-47121D0E2C1B}" type="parTrans" cxnId="{C7ACA5C0-6CF6-4FEB-B4BE-EA9275347723}">
      <dgm:prSet/>
      <dgm:spPr/>
      <dgm:t>
        <a:bodyPr/>
        <a:lstStyle/>
        <a:p>
          <a:endParaRPr lang="en-US"/>
        </a:p>
      </dgm:t>
    </dgm:pt>
    <dgm:pt modelId="{78AC17B9-5B9D-4795-B373-67692302771D}" type="sibTrans" cxnId="{C7ACA5C0-6CF6-4FEB-B4BE-EA9275347723}">
      <dgm:prSet/>
      <dgm:spPr/>
      <dgm:t>
        <a:bodyPr/>
        <a:lstStyle/>
        <a:p>
          <a:endParaRPr lang="en-US"/>
        </a:p>
      </dgm:t>
    </dgm:pt>
    <dgm:pt modelId="{8B7E780D-4724-4ADE-91B8-8BDA293C1462}">
      <dgm:prSet/>
      <dgm:spPr/>
      <dgm:t>
        <a:bodyPr/>
        <a:lstStyle/>
        <a:p>
          <a:r>
            <a:rPr lang="nl-NL"/>
            <a:t>Werkvorm</a:t>
          </a:r>
          <a:endParaRPr lang="en-US"/>
        </a:p>
      </dgm:t>
    </dgm:pt>
    <dgm:pt modelId="{A70D2158-38A5-4F81-B01B-550775670100}" type="parTrans" cxnId="{63E737C5-2738-4EE4-89A8-1AB454DDC66B}">
      <dgm:prSet/>
      <dgm:spPr/>
      <dgm:t>
        <a:bodyPr/>
        <a:lstStyle/>
        <a:p>
          <a:endParaRPr lang="en-US"/>
        </a:p>
      </dgm:t>
    </dgm:pt>
    <dgm:pt modelId="{334FBCA0-2492-45B9-B0FA-C843B09BB9FE}" type="sibTrans" cxnId="{63E737C5-2738-4EE4-89A8-1AB454DDC66B}">
      <dgm:prSet/>
      <dgm:spPr/>
      <dgm:t>
        <a:bodyPr/>
        <a:lstStyle/>
        <a:p>
          <a:endParaRPr lang="en-US"/>
        </a:p>
      </dgm:t>
    </dgm:pt>
    <dgm:pt modelId="{5A7C7BB7-1259-4D01-8ECF-17B804A644D2}">
      <dgm:prSet/>
      <dgm:spPr/>
      <dgm:t>
        <a:bodyPr/>
        <a:lstStyle/>
        <a:p>
          <a:r>
            <a:rPr lang="nl-NL"/>
            <a:t>Opdracht</a:t>
          </a:r>
          <a:endParaRPr lang="en-US"/>
        </a:p>
      </dgm:t>
    </dgm:pt>
    <dgm:pt modelId="{F552F316-3ECC-498A-B88F-63C22DA38C7B}" type="parTrans" cxnId="{3DE77E50-6A81-4874-B3BF-60686CFDF482}">
      <dgm:prSet/>
      <dgm:spPr/>
      <dgm:t>
        <a:bodyPr/>
        <a:lstStyle/>
        <a:p>
          <a:endParaRPr lang="en-US"/>
        </a:p>
      </dgm:t>
    </dgm:pt>
    <dgm:pt modelId="{3C7BFBAB-FAAA-4A8D-8C49-4A2F1329EE39}" type="sibTrans" cxnId="{3DE77E50-6A81-4874-B3BF-60686CFDF482}">
      <dgm:prSet/>
      <dgm:spPr/>
      <dgm:t>
        <a:bodyPr/>
        <a:lstStyle/>
        <a:p>
          <a:endParaRPr lang="en-US"/>
        </a:p>
      </dgm:t>
    </dgm:pt>
    <dgm:pt modelId="{7EA373AD-E7B8-4C37-8608-A8318EBFC3E4}">
      <dgm:prSet/>
      <dgm:spPr/>
      <dgm:t>
        <a:bodyPr/>
        <a:lstStyle/>
        <a:p>
          <a:r>
            <a:rPr lang="nl-NL"/>
            <a:t>Nabespreking</a:t>
          </a:r>
          <a:endParaRPr lang="en-US"/>
        </a:p>
      </dgm:t>
    </dgm:pt>
    <dgm:pt modelId="{63ABBFEE-B286-4A7D-A233-F84FE1E48861}" type="parTrans" cxnId="{C6FD8A30-B5D7-49ED-B1D9-9F43612A3C36}">
      <dgm:prSet/>
      <dgm:spPr/>
      <dgm:t>
        <a:bodyPr/>
        <a:lstStyle/>
        <a:p>
          <a:endParaRPr lang="en-US"/>
        </a:p>
      </dgm:t>
    </dgm:pt>
    <dgm:pt modelId="{61A4AB52-548A-4561-8C39-C5028DDB0AC8}" type="sibTrans" cxnId="{C6FD8A30-B5D7-49ED-B1D9-9F43612A3C36}">
      <dgm:prSet/>
      <dgm:spPr/>
      <dgm:t>
        <a:bodyPr/>
        <a:lstStyle/>
        <a:p>
          <a:endParaRPr lang="en-US"/>
        </a:p>
      </dgm:t>
    </dgm:pt>
    <dgm:pt modelId="{F2833B6C-01B1-4C48-9635-C8EB4F7BCB79}" type="pres">
      <dgm:prSet presAssocID="{0C99534A-654F-48D5-A368-AAD1A784E199}" presName="linear" presStyleCnt="0">
        <dgm:presLayoutVars>
          <dgm:animLvl val="lvl"/>
          <dgm:resizeHandles val="exact"/>
        </dgm:presLayoutVars>
      </dgm:prSet>
      <dgm:spPr/>
    </dgm:pt>
    <dgm:pt modelId="{C901849A-5093-4D22-9633-20891FECA501}" type="pres">
      <dgm:prSet presAssocID="{74F69EF4-1932-43E8-90A5-09DA40089040}" presName="parentText" presStyleLbl="node1" presStyleIdx="0" presStyleCnt="5">
        <dgm:presLayoutVars>
          <dgm:chMax val="0"/>
          <dgm:bulletEnabled val="1"/>
        </dgm:presLayoutVars>
      </dgm:prSet>
      <dgm:spPr/>
    </dgm:pt>
    <dgm:pt modelId="{10922327-D359-42FD-BA9D-F93DB783C40F}" type="pres">
      <dgm:prSet presAssocID="{3C2103FC-B2A5-40A4-BB00-5B85CE35241E}" presName="spacer" presStyleCnt="0"/>
      <dgm:spPr/>
    </dgm:pt>
    <dgm:pt modelId="{F5A2C7D2-A0AE-4EBF-9D3E-87E68EF48352}" type="pres">
      <dgm:prSet presAssocID="{26676EEA-3D90-4D84-BE45-7B9D0455D1AE}" presName="parentText" presStyleLbl="node1" presStyleIdx="1" presStyleCnt="5">
        <dgm:presLayoutVars>
          <dgm:chMax val="0"/>
          <dgm:bulletEnabled val="1"/>
        </dgm:presLayoutVars>
      </dgm:prSet>
      <dgm:spPr/>
    </dgm:pt>
    <dgm:pt modelId="{170D3A1F-63A6-4609-84B2-204D13F318E2}" type="pres">
      <dgm:prSet presAssocID="{78AC17B9-5B9D-4795-B373-67692302771D}" presName="spacer" presStyleCnt="0"/>
      <dgm:spPr/>
    </dgm:pt>
    <dgm:pt modelId="{F91C9B3D-D4CB-475E-BB4B-3C60FFE9E965}" type="pres">
      <dgm:prSet presAssocID="{8B7E780D-4724-4ADE-91B8-8BDA293C1462}" presName="parentText" presStyleLbl="node1" presStyleIdx="2" presStyleCnt="5">
        <dgm:presLayoutVars>
          <dgm:chMax val="0"/>
          <dgm:bulletEnabled val="1"/>
        </dgm:presLayoutVars>
      </dgm:prSet>
      <dgm:spPr/>
    </dgm:pt>
    <dgm:pt modelId="{148F8920-8C27-42DB-B50F-8A0C5B826575}" type="pres">
      <dgm:prSet presAssocID="{334FBCA0-2492-45B9-B0FA-C843B09BB9FE}" presName="spacer" presStyleCnt="0"/>
      <dgm:spPr/>
    </dgm:pt>
    <dgm:pt modelId="{6B84DEC9-B6CC-4D99-A20F-1BC0B75F4E34}" type="pres">
      <dgm:prSet presAssocID="{5A7C7BB7-1259-4D01-8ECF-17B804A644D2}" presName="parentText" presStyleLbl="node1" presStyleIdx="3" presStyleCnt="5">
        <dgm:presLayoutVars>
          <dgm:chMax val="0"/>
          <dgm:bulletEnabled val="1"/>
        </dgm:presLayoutVars>
      </dgm:prSet>
      <dgm:spPr/>
    </dgm:pt>
    <dgm:pt modelId="{68309DE9-295D-48C8-B2BD-EAD3B2C79F05}" type="pres">
      <dgm:prSet presAssocID="{3C7BFBAB-FAAA-4A8D-8C49-4A2F1329EE39}" presName="spacer" presStyleCnt="0"/>
      <dgm:spPr/>
    </dgm:pt>
    <dgm:pt modelId="{11542750-6A1F-4D3A-B885-B753F661D831}" type="pres">
      <dgm:prSet presAssocID="{7EA373AD-E7B8-4C37-8608-A8318EBFC3E4}" presName="parentText" presStyleLbl="node1" presStyleIdx="4" presStyleCnt="5">
        <dgm:presLayoutVars>
          <dgm:chMax val="0"/>
          <dgm:bulletEnabled val="1"/>
        </dgm:presLayoutVars>
      </dgm:prSet>
      <dgm:spPr/>
    </dgm:pt>
  </dgm:ptLst>
  <dgm:cxnLst>
    <dgm:cxn modelId="{E6B8AA0B-95B7-4707-9BC5-0B0D133B4955}" srcId="{0C99534A-654F-48D5-A368-AAD1A784E199}" destId="{74F69EF4-1932-43E8-90A5-09DA40089040}" srcOrd="0" destOrd="0" parTransId="{0922DC02-91AE-4311-AFEF-A33B8106BEC3}" sibTransId="{3C2103FC-B2A5-40A4-BB00-5B85CE35241E}"/>
    <dgm:cxn modelId="{ADCDD524-F04C-4E45-B6DE-D444C39B7D2B}" type="presOf" srcId="{74F69EF4-1932-43E8-90A5-09DA40089040}" destId="{C901849A-5093-4D22-9633-20891FECA501}" srcOrd="0" destOrd="0" presId="urn:microsoft.com/office/officeart/2005/8/layout/vList2"/>
    <dgm:cxn modelId="{C6FD8A30-B5D7-49ED-B1D9-9F43612A3C36}" srcId="{0C99534A-654F-48D5-A368-AAD1A784E199}" destId="{7EA373AD-E7B8-4C37-8608-A8318EBFC3E4}" srcOrd="4" destOrd="0" parTransId="{63ABBFEE-B286-4A7D-A233-F84FE1E48861}" sibTransId="{61A4AB52-548A-4561-8C39-C5028DDB0AC8}"/>
    <dgm:cxn modelId="{AE407B39-DC2D-4919-9C15-FEE836B62572}" type="presOf" srcId="{7EA373AD-E7B8-4C37-8608-A8318EBFC3E4}" destId="{11542750-6A1F-4D3A-B885-B753F661D831}" srcOrd="0" destOrd="0" presId="urn:microsoft.com/office/officeart/2005/8/layout/vList2"/>
    <dgm:cxn modelId="{FA05143A-1145-4FA9-999E-3E793907EC85}" type="presOf" srcId="{0C99534A-654F-48D5-A368-AAD1A784E199}" destId="{F2833B6C-01B1-4C48-9635-C8EB4F7BCB79}" srcOrd="0" destOrd="0" presId="urn:microsoft.com/office/officeart/2005/8/layout/vList2"/>
    <dgm:cxn modelId="{3B81343C-EF1F-433F-BC34-164A6AEFD7A0}" type="presOf" srcId="{5A7C7BB7-1259-4D01-8ECF-17B804A644D2}" destId="{6B84DEC9-B6CC-4D99-A20F-1BC0B75F4E34}" srcOrd="0" destOrd="0" presId="urn:microsoft.com/office/officeart/2005/8/layout/vList2"/>
    <dgm:cxn modelId="{3DE77E50-6A81-4874-B3BF-60686CFDF482}" srcId="{0C99534A-654F-48D5-A368-AAD1A784E199}" destId="{5A7C7BB7-1259-4D01-8ECF-17B804A644D2}" srcOrd="3" destOrd="0" parTransId="{F552F316-3ECC-498A-B88F-63C22DA38C7B}" sibTransId="{3C7BFBAB-FAAA-4A8D-8C49-4A2F1329EE39}"/>
    <dgm:cxn modelId="{4C789351-4B38-4D03-9A71-EB02E15D1B8C}" type="presOf" srcId="{8B7E780D-4724-4ADE-91B8-8BDA293C1462}" destId="{F91C9B3D-D4CB-475E-BB4B-3C60FFE9E965}" srcOrd="0" destOrd="0" presId="urn:microsoft.com/office/officeart/2005/8/layout/vList2"/>
    <dgm:cxn modelId="{6B36F3BC-5FBA-472B-92A3-022D1542805F}" type="presOf" srcId="{26676EEA-3D90-4D84-BE45-7B9D0455D1AE}" destId="{F5A2C7D2-A0AE-4EBF-9D3E-87E68EF48352}" srcOrd="0" destOrd="0" presId="urn:microsoft.com/office/officeart/2005/8/layout/vList2"/>
    <dgm:cxn modelId="{C7ACA5C0-6CF6-4FEB-B4BE-EA9275347723}" srcId="{0C99534A-654F-48D5-A368-AAD1A784E199}" destId="{26676EEA-3D90-4D84-BE45-7B9D0455D1AE}" srcOrd="1" destOrd="0" parTransId="{D41248A4-8D52-478B-9371-47121D0E2C1B}" sibTransId="{78AC17B9-5B9D-4795-B373-67692302771D}"/>
    <dgm:cxn modelId="{63E737C5-2738-4EE4-89A8-1AB454DDC66B}" srcId="{0C99534A-654F-48D5-A368-AAD1A784E199}" destId="{8B7E780D-4724-4ADE-91B8-8BDA293C1462}" srcOrd="2" destOrd="0" parTransId="{A70D2158-38A5-4F81-B01B-550775670100}" sibTransId="{334FBCA0-2492-45B9-B0FA-C843B09BB9FE}"/>
    <dgm:cxn modelId="{70F665D1-7ADC-4122-8A87-0C2E5DF0D926}" type="presParOf" srcId="{F2833B6C-01B1-4C48-9635-C8EB4F7BCB79}" destId="{C901849A-5093-4D22-9633-20891FECA501}" srcOrd="0" destOrd="0" presId="urn:microsoft.com/office/officeart/2005/8/layout/vList2"/>
    <dgm:cxn modelId="{47775EFA-3A83-48FB-B66C-12C39EAB32FC}" type="presParOf" srcId="{F2833B6C-01B1-4C48-9635-C8EB4F7BCB79}" destId="{10922327-D359-42FD-BA9D-F93DB783C40F}" srcOrd="1" destOrd="0" presId="urn:microsoft.com/office/officeart/2005/8/layout/vList2"/>
    <dgm:cxn modelId="{D09A82AA-27C2-49B3-85CD-50859970C75B}" type="presParOf" srcId="{F2833B6C-01B1-4C48-9635-C8EB4F7BCB79}" destId="{F5A2C7D2-A0AE-4EBF-9D3E-87E68EF48352}" srcOrd="2" destOrd="0" presId="urn:microsoft.com/office/officeart/2005/8/layout/vList2"/>
    <dgm:cxn modelId="{6246C455-282F-4C44-817B-176E53B7E985}" type="presParOf" srcId="{F2833B6C-01B1-4C48-9635-C8EB4F7BCB79}" destId="{170D3A1F-63A6-4609-84B2-204D13F318E2}" srcOrd="3" destOrd="0" presId="urn:microsoft.com/office/officeart/2005/8/layout/vList2"/>
    <dgm:cxn modelId="{A3D41F77-45B1-4D34-B427-DCF6EB8A8023}" type="presParOf" srcId="{F2833B6C-01B1-4C48-9635-C8EB4F7BCB79}" destId="{F91C9B3D-D4CB-475E-BB4B-3C60FFE9E965}" srcOrd="4" destOrd="0" presId="urn:microsoft.com/office/officeart/2005/8/layout/vList2"/>
    <dgm:cxn modelId="{5A241479-A870-4E38-B4AA-E2C7B58D35DB}" type="presParOf" srcId="{F2833B6C-01B1-4C48-9635-C8EB4F7BCB79}" destId="{148F8920-8C27-42DB-B50F-8A0C5B826575}" srcOrd="5" destOrd="0" presId="urn:microsoft.com/office/officeart/2005/8/layout/vList2"/>
    <dgm:cxn modelId="{6494CC76-92A2-4703-A2CF-751277019F0D}" type="presParOf" srcId="{F2833B6C-01B1-4C48-9635-C8EB4F7BCB79}" destId="{6B84DEC9-B6CC-4D99-A20F-1BC0B75F4E34}" srcOrd="6" destOrd="0" presId="urn:microsoft.com/office/officeart/2005/8/layout/vList2"/>
    <dgm:cxn modelId="{422F90E6-14CF-4F31-92A3-240CF760FD2A}" type="presParOf" srcId="{F2833B6C-01B1-4C48-9635-C8EB4F7BCB79}" destId="{68309DE9-295D-48C8-B2BD-EAD3B2C79F05}" srcOrd="7" destOrd="0" presId="urn:microsoft.com/office/officeart/2005/8/layout/vList2"/>
    <dgm:cxn modelId="{D5D8B31F-DCB7-4DD1-9B79-F8FA3C2AAF0A}" type="presParOf" srcId="{F2833B6C-01B1-4C48-9635-C8EB4F7BCB79}" destId="{11542750-6A1F-4D3A-B885-B753F661D83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C99BA5-3568-436F-BE00-9D3A8B41895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D0FA259-3E52-4F16-82D2-7C25F7B8817F}">
      <dgm:prSet/>
      <dgm:spPr/>
      <dgm:t>
        <a:bodyPr/>
        <a:lstStyle/>
        <a:p>
          <a:r>
            <a:rPr lang="nl-NL"/>
            <a:t>Aan het einde van deze les kun je in eigen woorden uitleggen wat we tijdens dit onderdeel allemaal gaan doen. </a:t>
          </a:r>
          <a:endParaRPr lang="en-US"/>
        </a:p>
      </dgm:t>
    </dgm:pt>
    <dgm:pt modelId="{DE6BCC3E-8310-47E8-B5B9-0D77A7F50A9C}" type="parTrans" cxnId="{2311D4B8-2143-429B-835C-9FEB44E5DB4F}">
      <dgm:prSet/>
      <dgm:spPr/>
      <dgm:t>
        <a:bodyPr/>
        <a:lstStyle/>
        <a:p>
          <a:endParaRPr lang="en-US"/>
        </a:p>
      </dgm:t>
    </dgm:pt>
    <dgm:pt modelId="{55368617-0F85-4277-B8BD-D4D97C35BE6C}" type="sibTrans" cxnId="{2311D4B8-2143-429B-835C-9FEB44E5DB4F}">
      <dgm:prSet/>
      <dgm:spPr/>
      <dgm:t>
        <a:bodyPr/>
        <a:lstStyle/>
        <a:p>
          <a:endParaRPr lang="en-US"/>
        </a:p>
      </dgm:t>
    </dgm:pt>
    <dgm:pt modelId="{51DD9B3D-6B5F-411E-9AF1-D167ED0C49DA}">
      <dgm:prSet/>
      <dgm:spPr/>
      <dgm:t>
        <a:bodyPr/>
        <a:lstStyle/>
        <a:p>
          <a:r>
            <a:rPr lang="nl-NL"/>
            <a:t>Aan het einde van deze les kun je uitleggen wat verstaan wordt onder ‘welzijn’ en ‘welzijnswerk’. 	</a:t>
          </a:r>
          <a:endParaRPr lang="en-US"/>
        </a:p>
      </dgm:t>
    </dgm:pt>
    <dgm:pt modelId="{E0287CD2-69D0-4E7C-AC31-DDD8E5B4FE4F}" type="parTrans" cxnId="{4DF69DC7-EF37-460E-A371-024C8F916D4F}">
      <dgm:prSet/>
      <dgm:spPr/>
      <dgm:t>
        <a:bodyPr/>
        <a:lstStyle/>
        <a:p>
          <a:endParaRPr lang="en-US"/>
        </a:p>
      </dgm:t>
    </dgm:pt>
    <dgm:pt modelId="{331B4F81-E791-4A70-AFE5-8B3B5672201E}" type="sibTrans" cxnId="{4DF69DC7-EF37-460E-A371-024C8F916D4F}">
      <dgm:prSet/>
      <dgm:spPr/>
      <dgm:t>
        <a:bodyPr/>
        <a:lstStyle/>
        <a:p>
          <a:endParaRPr lang="en-US"/>
        </a:p>
      </dgm:t>
    </dgm:pt>
    <dgm:pt modelId="{0D5E275D-E2B2-432C-89A6-2994BD82C828}">
      <dgm:prSet/>
      <dgm:spPr/>
      <dgm:t>
        <a:bodyPr/>
        <a:lstStyle/>
        <a:p>
          <a:r>
            <a:rPr lang="nl-NL"/>
            <a:t>Aan het einde van deze les kun je toelichten wat de verschillen zijn tussen de drie mbo-richtingen sociaal werk, maatschappelijke zorg en pedagogisch werk. </a:t>
          </a:r>
          <a:endParaRPr lang="en-US"/>
        </a:p>
      </dgm:t>
    </dgm:pt>
    <dgm:pt modelId="{44331CE1-24D2-4E83-8C28-E3524D491452}" type="parTrans" cxnId="{299E4F9F-C81B-4980-A093-9BC1324BD39D}">
      <dgm:prSet/>
      <dgm:spPr/>
      <dgm:t>
        <a:bodyPr/>
        <a:lstStyle/>
        <a:p>
          <a:endParaRPr lang="en-US"/>
        </a:p>
      </dgm:t>
    </dgm:pt>
    <dgm:pt modelId="{5CB91238-7473-46CD-AEF0-01C4A4ADD991}" type="sibTrans" cxnId="{299E4F9F-C81B-4980-A093-9BC1324BD39D}">
      <dgm:prSet/>
      <dgm:spPr/>
      <dgm:t>
        <a:bodyPr/>
        <a:lstStyle/>
        <a:p>
          <a:endParaRPr lang="en-US"/>
        </a:p>
      </dgm:t>
    </dgm:pt>
    <dgm:pt modelId="{7C62BD4E-3159-4AEC-91E2-8E9B9FEF06C3}" type="pres">
      <dgm:prSet presAssocID="{F2C99BA5-3568-436F-BE00-9D3A8B418955}" presName="linear" presStyleCnt="0">
        <dgm:presLayoutVars>
          <dgm:animLvl val="lvl"/>
          <dgm:resizeHandles val="exact"/>
        </dgm:presLayoutVars>
      </dgm:prSet>
      <dgm:spPr/>
    </dgm:pt>
    <dgm:pt modelId="{8F202589-94DC-46D1-80D7-6D26314BA1E1}" type="pres">
      <dgm:prSet presAssocID="{3D0FA259-3E52-4F16-82D2-7C25F7B8817F}" presName="parentText" presStyleLbl="node1" presStyleIdx="0" presStyleCnt="3">
        <dgm:presLayoutVars>
          <dgm:chMax val="0"/>
          <dgm:bulletEnabled val="1"/>
        </dgm:presLayoutVars>
      </dgm:prSet>
      <dgm:spPr/>
    </dgm:pt>
    <dgm:pt modelId="{93086C79-75E4-4F88-B5D4-F720BB0474E8}" type="pres">
      <dgm:prSet presAssocID="{55368617-0F85-4277-B8BD-D4D97C35BE6C}" presName="spacer" presStyleCnt="0"/>
      <dgm:spPr/>
    </dgm:pt>
    <dgm:pt modelId="{DAB1FAD5-B4DB-4E68-A36D-D40789908153}" type="pres">
      <dgm:prSet presAssocID="{51DD9B3D-6B5F-411E-9AF1-D167ED0C49DA}" presName="parentText" presStyleLbl="node1" presStyleIdx="1" presStyleCnt="3">
        <dgm:presLayoutVars>
          <dgm:chMax val="0"/>
          <dgm:bulletEnabled val="1"/>
        </dgm:presLayoutVars>
      </dgm:prSet>
      <dgm:spPr/>
    </dgm:pt>
    <dgm:pt modelId="{EEF64AB3-9E14-4DCF-9581-4EF8D8226AAE}" type="pres">
      <dgm:prSet presAssocID="{331B4F81-E791-4A70-AFE5-8B3B5672201E}" presName="spacer" presStyleCnt="0"/>
      <dgm:spPr/>
    </dgm:pt>
    <dgm:pt modelId="{E263197A-1772-4F30-AD20-48A193C105E1}" type="pres">
      <dgm:prSet presAssocID="{0D5E275D-E2B2-432C-89A6-2994BD82C828}" presName="parentText" presStyleLbl="node1" presStyleIdx="2" presStyleCnt="3">
        <dgm:presLayoutVars>
          <dgm:chMax val="0"/>
          <dgm:bulletEnabled val="1"/>
        </dgm:presLayoutVars>
      </dgm:prSet>
      <dgm:spPr/>
    </dgm:pt>
  </dgm:ptLst>
  <dgm:cxnLst>
    <dgm:cxn modelId="{C1ADD619-AC6F-4675-9CB7-227703B95968}" type="presOf" srcId="{51DD9B3D-6B5F-411E-9AF1-D167ED0C49DA}" destId="{DAB1FAD5-B4DB-4E68-A36D-D40789908153}" srcOrd="0" destOrd="0" presId="urn:microsoft.com/office/officeart/2005/8/layout/vList2"/>
    <dgm:cxn modelId="{E4B2A369-3C9A-42E2-A268-5BBEFC746B98}" type="presOf" srcId="{F2C99BA5-3568-436F-BE00-9D3A8B418955}" destId="{7C62BD4E-3159-4AEC-91E2-8E9B9FEF06C3}" srcOrd="0" destOrd="0" presId="urn:microsoft.com/office/officeart/2005/8/layout/vList2"/>
    <dgm:cxn modelId="{B475B06B-9C6C-4D60-9DF8-06EBD657E2A7}" type="presOf" srcId="{0D5E275D-E2B2-432C-89A6-2994BD82C828}" destId="{E263197A-1772-4F30-AD20-48A193C105E1}" srcOrd="0" destOrd="0" presId="urn:microsoft.com/office/officeart/2005/8/layout/vList2"/>
    <dgm:cxn modelId="{299E4F9F-C81B-4980-A093-9BC1324BD39D}" srcId="{F2C99BA5-3568-436F-BE00-9D3A8B418955}" destId="{0D5E275D-E2B2-432C-89A6-2994BD82C828}" srcOrd="2" destOrd="0" parTransId="{44331CE1-24D2-4E83-8C28-E3524D491452}" sibTransId="{5CB91238-7473-46CD-AEF0-01C4A4ADD991}"/>
    <dgm:cxn modelId="{2311D4B8-2143-429B-835C-9FEB44E5DB4F}" srcId="{F2C99BA5-3568-436F-BE00-9D3A8B418955}" destId="{3D0FA259-3E52-4F16-82D2-7C25F7B8817F}" srcOrd="0" destOrd="0" parTransId="{DE6BCC3E-8310-47E8-B5B9-0D77A7F50A9C}" sibTransId="{55368617-0F85-4277-B8BD-D4D97C35BE6C}"/>
    <dgm:cxn modelId="{4DF69DC7-EF37-460E-A371-024C8F916D4F}" srcId="{F2C99BA5-3568-436F-BE00-9D3A8B418955}" destId="{51DD9B3D-6B5F-411E-9AF1-D167ED0C49DA}" srcOrd="1" destOrd="0" parTransId="{E0287CD2-69D0-4E7C-AC31-DDD8E5B4FE4F}" sibTransId="{331B4F81-E791-4A70-AFE5-8B3B5672201E}"/>
    <dgm:cxn modelId="{ED728FE3-CDD7-4BFB-AADE-B99EBD3CDF25}" type="presOf" srcId="{3D0FA259-3E52-4F16-82D2-7C25F7B8817F}" destId="{8F202589-94DC-46D1-80D7-6D26314BA1E1}" srcOrd="0" destOrd="0" presId="urn:microsoft.com/office/officeart/2005/8/layout/vList2"/>
    <dgm:cxn modelId="{5032F4EF-4755-424B-975A-38A1DC08C3CC}" type="presParOf" srcId="{7C62BD4E-3159-4AEC-91E2-8E9B9FEF06C3}" destId="{8F202589-94DC-46D1-80D7-6D26314BA1E1}" srcOrd="0" destOrd="0" presId="urn:microsoft.com/office/officeart/2005/8/layout/vList2"/>
    <dgm:cxn modelId="{02BFFBED-ED23-4EC7-BD5D-D5D73A8FCC0F}" type="presParOf" srcId="{7C62BD4E-3159-4AEC-91E2-8E9B9FEF06C3}" destId="{93086C79-75E4-4F88-B5D4-F720BB0474E8}" srcOrd="1" destOrd="0" presId="urn:microsoft.com/office/officeart/2005/8/layout/vList2"/>
    <dgm:cxn modelId="{95F5B643-FE44-4C61-93D2-DC67F6FD9F44}" type="presParOf" srcId="{7C62BD4E-3159-4AEC-91E2-8E9B9FEF06C3}" destId="{DAB1FAD5-B4DB-4E68-A36D-D40789908153}" srcOrd="2" destOrd="0" presId="urn:microsoft.com/office/officeart/2005/8/layout/vList2"/>
    <dgm:cxn modelId="{BB401604-D232-4C6D-B2D7-7E85B3EA0F2F}" type="presParOf" srcId="{7C62BD4E-3159-4AEC-91E2-8E9B9FEF06C3}" destId="{EEF64AB3-9E14-4DCF-9581-4EF8D8226AAE}" srcOrd="3" destOrd="0" presId="urn:microsoft.com/office/officeart/2005/8/layout/vList2"/>
    <dgm:cxn modelId="{F7534ADD-85FD-4FD4-AEF6-1F5B6866A1E5}" type="presParOf" srcId="{7C62BD4E-3159-4AEC-91E2-8E9B9FEF06C3}" destId="{E263197A-1772-4F30-AD20-48A193C105E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DB079B-2B08-48AC-9977-E28D2E7E4912}"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F082C4DB-496F-4B5A-87D3-52CE02BC9CC2}">
      <dgm:prSet/>
      <dgm:spPr/>
      <dgm:t>
        <a:bodyPr/>
        <a:lstStyle/>
        <a:p>
          <a:r>
            <a:rPr lang="nl-NL" b="1"/>
            <a:t>Wikiwijs: </a:t>
          </a:r>
          <a:r>
            <a:rPr lang="nl-NL">
              <a:hlinkClick xmlns:r="http://schemas.openxmlformats.org/officeDocument/2006/relationships" r:id="rId1"/>
            </a:rPr>
            <a:t>https://maken.wikiwijs.nl/178979/Mijn_beroep___Pedagogisch_Werk</a:t>
          </a:r>
          <a:endParaRPr lang="en-US"/>
        </a:p>
      </dgm:t>
    </dgm:pt>
    <dgm:pt modelId="{DB1633BF-30C9-4224-B0D0-D0038B686683}" type="parTrans" cxnId="{31AC57EA-9E3D-4B88-A1BA-6935EA2FEC14}">
      <dgm:prSet/>
      <dgm:spPr/>
      <dgm:t>
        <a:bodyPr/>
        <a:lstStyle/>
        <a:p>
          <a:endParaRPr lang="en-US"/>
        </a:p>
      </dgm:t>
    </dgm:pt>
    <dgm:pt modelId="{29A49E39-9523-4D41-8CA1-4A61902FB3EF}" type="sibTrans" cxnId="{31AC57EA-9E3D-4B88-A1BA-6935EA2FEC14}">
      <dgm:prSet/>
      <dgm:spPr/>
      <dgm:t>
        <a:bodyPr/>
        <a:lstStyle/>
        <a:p>
          <a:endParaRPr lang="en-US"/>
        </a:p>
      </dgm:t>
    </dgm:pt>
    <dgm:pt modelId="{48C3FD36-1B35-4941-B9EE-2C918E8DD172}">
      <dgm:prSet/>
      <dgm:spPr/>
      <dgm:t>
        <a:bodyPr/>
        <a:lstStyle/>
        <a:p>
          <a:r>
            <a:rPr lang="nl-NL" b="1"/>
            <a:t>Opdrachten:</a:t>
          </a:r>
          <a:endParaRPr lang="en-US"/>
        </a:p>
      </dgm:t>
    </dgm:pt>
    <dgm:pt modelId="{4853B63C-405E-49B4-BB80-D50BFE6CEF63}" type="parTrans" cxnId="{4DE82B03-15FE-4F68-B6BE-095D184EB61C}">
      <dgm:prSet/>
      <dgm:spPr/>
      <dgm:t>
        <a:bodyPr/>
        <a:lstStyle/>
        <a:p>
          <a:endParaRPr lang="en-US"/>
        </a:p>
      </dgm:t>
    </dgm:pt>
    <dgm:pt modelId="{5B16B51F-AE56-4BBA-A024-4675CBE15418}" type="sibTrans" cxnId="{4DE82B03-15FE-4F68-B6BE-095D184EB61C}">
      <dgm:prSet/>
      <dgm:spPr/>
      <dgm:t>
        <a:bodyPr/>
        <a:lstStyle/>
        <a:p>
          <a:endParaRPr lang="en-US"/>
        </a:p>
      </dgm:t>
    </dgm:pt>
    <dgm:pt modelId="{4FFE2739-A897-46E6-9FBC-03AB0C06506A}">
      <dgm:prSet/>
      <dgm:spPr/>
      <dgm:t>
        <a:bodyPr/>
        <a:lstStyle/>
        <a:p>
          <a:r>
            <a:rPr lang="nl-NL"/>
            <a:t>Informatiefolder</a:t>
          </a:r>
          <a:endParaRPr lang="en-US"/>
        </a:p>
      </dgm:t>
    </dgm:pt>
    <dgm:pt modelId="{1ED63B1F-52C5-41A2-8E9A-3406A7A69C10}" type="parTrans" cxnId="{88667CCA-AB02-4759-86F8-7DC5CD26CC5A}">
      <dgm:prSet/>
      <dgm:spPr/>
      <dgm:t>
        <a:bodyPr/>
        <a:lstStyle/>
        <a:p>
          <a:endParaRPr lang="en-US"/>
        </a:p>
      </dgm:t>
    </dgm:pt>
    <dgm:pt modelId="{4F9CC438-4866-429F-9068-629528323C98}" type="sibTrans" cxnId="{88667CCA-AB02-4759-86F8-7DC5CD26CC5A}">
      <dgm:prSet/>
      <dgm:spPr/>
      <dgm:t>
        <a:bodyPr/>
        <a:lstStyle/>
        <a:p>
          <a:endParaRPr lang="en-US"/>
        </a:p>
      </dgm:t>
    </dgm:pt>
    <dgm:pt modelId="{A768BE10-76E7-43B4-B32C-28F9C5308EA9}">
      <dgm:prSet/>
      <dgm:spPr/>
      <dgm:t>
        <a:bodyPr/>
        <a:lstStyle/>
        <a:p>
          <a:r>
            <a:rPr lang="nl-NL"/>
            <a:t>A Day in a life</a:t>
          </a:r>
          <a:endParaRPr lang="en-US"/>
        </a:p>
      </dgm:t>
    </dgm:pt>
    <dgm:pt modelId="{C8F71607-1AB3-407F-86E6-3B98984867C1}" type="parTrans" cxnId="{38B5C385-D010-4B6E-A31E-FC5D988E4291}">
      <dgm:prSet/>
      <dgm:spPr/>
      <dgm:t>
        <a:bodyPr/>
        <a:lstStyle/>
        <a:p>
          <a:endParaRPr lang="en-US"/>
        </a:p>
      </dgm:t>
    </dgm:pt>
    <dgm:pt modelId="{83E482FA-FEE7-4AB7-B49A-AED0C31FAAB9}" type="sibTrans" cxnId="{38B5C385-D010-4B6E-A31E-FC5D988E4291}">
      <dgm:prSet/>
      <dgm:spPr/>
      <dgm:t>
        <a:bodyPr/>
        <a:lstStyle/>
        <a:p>
          <a:endParaRPr lang="en-US"/>
        </a:p>
      </dgm:t>
    </dgm:pt>
    <dgm:pt modelId="{643CF7E8-8A7A-4EB5-9743-D96BE2502389}">
      <dgm:prSet/>
      <dgm:spPr/>
      <dgm:t>
        <a:bodyPr/>
        <a:lstStyle/>
        <a:p>
          <a:r>
            <a:rPr lang="nl-NL"/>
            <a:t>Sollicitatiebrief </a:t>
          </a:r>
          <a:endParaRPr lang="en-US"/>
        </a:p>
      </dgm:t>
    </dgm:pt>
    <dgm:pt modelId="{C3082B34-2582-4638-8F5C-C0BCD35F5E9D}" type="parTrans" cxnId="{F0F6B1AA-2DDD-4BFA-8278-226AD6565462}">
      <dgm:prSet/>
      <dgm:spPr/>
      <dgm:t>
        <a:bodyPr/>
        <a:lstStyle/>
        <a:p>
          <a:endParaRPr lang="en-US"/>
        </a:p>
      </dgm:t>
    </dgm:pt>
    <dgm:pt modelId="{B082EEA6-99A2-468A-96AA-0BBD5402FB28}" type="sibTrans" cxnId="{F0F6B1AA-2DDD-4BFA-8278-226AD6565462}">
      <dgm:prSet/>
      <dgm:spPr/>
      <dgm:t>
        <a:bodyPr/>
        <a:lstStyle/>
        <a:p>
          <a:endParaRPr lang="en-US"/>
        </a:p>
      </dgm:t>
    </dgm:pt>
    <dgm:pt modelId="{47087A1D-91C7-43A4-83C8-5692E2D6EC45}" type="pres">
      <dgm:prSet presAssocID="{C7DB079B-2B08-48AC-9977-E28D2E7E4912}" presName="Name0" presStyleCnt="0">
        <dgm:presLayoutVars>
          <dgm:dir/>
          <dgm:animLvl val="lvl"/>
          <dgm:resizeHandles val="exact"/>
        </dgm:presLayoutVars>
      </dgm:prSet>
      <dgm:spPr/>
    </dgm:pt>
    <dgm:pt modelId="{D3564A72-0C60-432B-9D93-4AFCDEBA75D8}" type="pres">
      <dgm:prSet presAssocID="{48C3FD36-1B35-4941-B9EE-2C918E8DD172}" presName="boxAndChildren" presStyleCnt="0"/>
      <dgm:spPr/>
    </dgm:pt>
    <dgm:pt modelId="{91B208B6-2508-4EBB-BD91-AF5708E1B97C}" type="pres">
      <dgm:prSet presAssocID="{48C3FD36-1B35-4941-B9EE-2C918E8DD172}" presName="parentTextBox" presStyleLbl="node1" presStyleIdx="0" presStyleCnt="2"/>
      <dgm:spPr/>
    </dgm:pt>
    <dgm:pt modelId="{D8372BA4-C093-4582-A164-BE0012D5A601}" type="pres">
      <dgm:prSet presAssocID="{48C3FD36-1B35-4941-B9EE-2C918E8DD172}" presName="entireBox" presStyleLbl="node1" presStyleIdx="0" presStyleCnt="2"/>
      <dgm:spPr/>
    </dgm:pt>
    <dgm:pt modelId="{06C8BA2B-287C-44D9-A93D-5313B2623F90}" type="pres">
      <dgm:prSet presAssocID="{48C3FD36-1B35-4941-B9EE-2C918E8DD172}" presName="descendantBox" presStyleCnt="0"/>
      <dgm:spPr/>
    </dgm:pt>
    <dgm:pt modelId="{5ED3E032-A301-4728-A2E5-524594304EA2}" type="pres">
      <dgm:prSet presAssocID="{4FFE2739-A897-46E6-9FBC-03AB0C06506A}" presName="childTextBox" presStyleLbl="fgAccFollowNode1" presStyleIdx="0" presStyleCnt="3">
        <dgm:presLayoutVars>
          <dgm:bulletEnabled val="1"/>
        </dgm:presLayoutVars>
      </dgm:prSet>
      <dgm:spPr/>
    </dgm:pt>
    <dgm:pt modelId="{25853D5F-8AD9-4093-9C79-BD72E4511587}" type="pres">
      <dgm:prSet presAssocID="{A768BE10-76E7-43B4-B32C-28F9C5308EA9}" presName="childTextBox" presStyleLbl="fgAccFollowNode1" presStyleIdx="1" presStyleCnt="3">
        <dgm:presLayoutVars>
          <dgm:bulletEnabled val="1"/>
        </dgm:presLayoutVars>
      </dgm:prSet>
      <dgm:spPr/>
    </dgm:pt>
    <dgm:pt modelId="{72CA9D36-B771-4BE4-A5E7-958F8DD844F7}" type="pres">
      <dgm:prSet presAssocID="{643CF7E8-8A7A-4EB5-9743-D96BE2502389}" presName="childTextBox" presStyleLbl="fgAccFollowNode1" presStyleIdx="2" presStyleCnt="3">
        <dgm:presLayoutVars>
          <dgm:bulletEnabled val="1"/>
        </dgm:presLayoutVars>
      </dgm:prSet>
      <dgm:spPr/>
    </dgm:pt>
    <dgm:pt modelId="{466CA585-AC10-4ACC-B5A0-940AF6B3734D}" type="pres">
      <dgm:prSet presAssocID="{29A49E39-9523-4D41-8CA1-4A61902FB3EF}" presName="sp" presStyleCnt="0"/>
      <dgm:spPr/>
    </dgm:pt>
    <dgm:pt modelId="{8A5E633F-1323-4F4E-BD49-84E2C2C9AC41}" type="pres">
      <dgm:prSet presAssocID="{F082C4DB-496F-4B5A-87D3-52CE02BC9CC2}" presName="arrowAndChildren" presStyleCnt="0"/>
      <dgm:spPr/>
    </dgm:pt>
    <dgm:pt modelId="{C9FED9CD-3E1F-4D94-9332-04C89599F6E1}" type="pres">
      <dgm:prSet presAssocID="{F082C4DB-496F-4B5A-87D3-52CE02BC9CC2}" presName="parentTextArrow" presStyleLbl="node1" presStyleIdx="1" presStyleCnt="2"/>
      <dgm:spPr/>
    </dgm:pt>
  </dgm:ptLst>
  <dgm:cxnLst>
    <dgm:cxn modelId="{4DE82B03-15FE-4F68-B6BE-095D184EB61C}" srcId="{C7DB079B-2B08-48AC-9977-E28D2E7E4912}" destId="{48C3FD36-1B35-4941-B9EE-2C918E8DD172}" srcOrd="1" destOrd="0" parTransId="{4853B63C-405E-49B4-BB80-D50BFE6CEF63}" sibTransId="{5B16B51F-AE56-4BBA-A024-4675CBE15418}"/>
    <dgm:cxn modelId="{3A73ED31-14A2-47BC-B844-92A9EF96236F}" type="presOf" srcId="{48C3FD36-1B35-4941-B9EE-2C918E8DD172}" destId="{D8372BA4-C093-4582-A164-BE0012D5A601}" srcOrd="1" destOrd="0" presId="urn:microsoft.com/office/officeart/2005/8/layout/process4"/>
    <dgm:cxn modelId="{F5448850-0FB3-435F-9911-402283C1C697}" type="presOf" srcId="{C7DB079B-2B08-48AC-9977-E28D2E7E4912}" destId="{47087A1D-91C7-43A4-83C8-5692E2D6EC45}" srcOrd="0" destOrd="0" presId="urn:microsoft.com/office/officeart/2005/8/layout/process4"/>
    <dgm:cxn modelId="{360DDD50-446C-4079-94AC-86D78F8278A3}" type="presOf" srcId="{4FFE2739-A897-46E6-9FBC-03AB0C06506A}" destId="{5ED3E032-A301-4728-A2E5-524594304EA2}" srcOrd="0" destOrd="0" presId="urn:microsoft.com/office/officeart/2005/8/layout/process4"/>
    <dgm:cxn modelId="{32089976-FD57-46F1-9897-77BD16985E06}" type="presOf" srcId="{48C3FD36-1B35-4941-B9EE-2C918E8DD172}" destId="{91B208B6-2508-4EBB-BD91-AF5708E1B97C}" srcOrd="0" destOrd="0" presId="urn:microsoft.com/office/officeart/2005/8/layout/process4"/>
    <dgm:cxn modelId="{38B5C385-D010-4B6E-A31E-FC5D988E4291}" srcId="{48C3FD36-1B35-4941-B9EE-2C918E8DD172}" destId="{A768BE10-76E7-43B4-B32C-28F9C5308EA9}" srcOrd="1" destOrd="0" parTransId="{C8F71607-1AB3-407F-86E6-3B98984867C1}" sibTransId="{83E482FA-FEE7-4AB7-B49A-AED0C31FAAB9}"/>
    <dgm:cxn modelId="{F0F6B1AA-2DDD-4BFA-8278-226AD6565462}" srcId="{48C3FD36-1B35-4941-B9EE-2C918E8DD172}" destId="{643CF7E8-8A7A-4EB5-9743-D96BE2502389}" srcOrd="2" destOrd="0" parTransId="{C3082B34-2582-4638-8F5C-C0BCD35F5E9D}" sibTransId="{B082EEA6-99A2-468A-96AA-0BBD5402FB28}"/>
    <dgm:cxn modelId="{EEE003B4-40F3-4806-BF61-D73403F119DD}" type="presOf" srcId="{F082C4DB-496F-4B5A-87D3-52CE02BC9CC2}" destId="{C9FED9CD-3E1F-4D94-9332-04C89599F6E1}" srcOrd="0" destOrd="0" presId="urn:microsoft.com/office/officeart/2005/8/layout/process4"/>
    <dgm:cxn modelId="{88667CCA-AB02-4759-86F8-7DC5CD26CC5A}" srcId="{48C3FD36-1B35-4941-B9EE-2C918E8DD172}" destId="{4FFE2739-A897-46E6-9FBC-03AB0C06506A}" srcOrd="0" destOrd="0" parTransId="{1ED63B1F-52C5-41A2-8E9A-3406A7A69C10}" sibTransId="{4F9CC438-4866-429F-9068-629528323C98}"/>
    <dgm:cxn modelId="{C2423ED8-91C3-4094-A07E-8E8E9052E162}" type="presOf" srcId="{A768BE10-76E7-43B4-B32C-28F9C5308EA9}" destId="{25853D5F-8AD9-4093-9C79-BD72E4511587}" srcOrd="0" destOrd="0" presId="urn:microsoft.com/office/officeart/2005/8/layout/process4"/>
    <dgm:cxn modelId="{31AC57EA-9E3D-4B88-A1BA-6935EA2FEC14}" srcId="{C7DB079B-2B08-48AC-9977-E28D2E7E4912}" destId="{F082C4DB-496F-4B5A-87D3-52CE02BC9CC2}" srcOrd="0" destOrd="0" parTransId="{DB1633BF-30C9-4224-B0D0-D0038B686683}" sibTransId="{29A49E39-9523-4D41-8CA1-4A61902FB3EF}"/>
    <dgm:cxn modelId="{929773F4-AB51-4A00-B32A-941328D3F902}" type="presOf" srcId="{643CF7E8-8A7A-4EB5-9743-D96BE2502389}" destId="{72CA9D36-B771-4BE4-A5E7-958F8DD844F7}" srcOrd="0" destOrd="0" presId="urn:microsoft.com/office/officeart/2005/8/layout/process4"/>
    <dgm:cxn modelId="{E97C6114-7317-4BA9-8F2B-0A4E8D3BEFBE}" type="presParOf" srcId="{47087A1D-91C7-43A4-83C8-5692E2D6EC45}" destId="{D3564A72-0C60-432B-9D93-4AFCDEBA75D8}" srcOrd="0" destOrd="0" presId="urn:microsoft.com/office/officeart/2005/8/layout/process4"/>
    <dgm:cxn modelId="{D2107107-38DC-424D-8062-679622718B97}" type="presParOf" srcId="{D3564A72-0C60-432B-9D93-4AFCDEBA75D8}" destId="{91B208B6-2508-4EBB-BD91-AF5708E1B97C}" srcOrd="0" destOrd="0" presId="urn:microsoft.com/office/officeart/2005/8/layout/process4"/>
    <dgm:cxn modelId="{43388B07-453E-41F4-B7A5-3B6A2A00C4B4}" type="presParOf" srcId="{D3564A72-0C60-432B-9D93-4AFCDEBA75D8}" destId="{D8372BA4-C093-4582-A164-BE0012D5A601}" srcOrd="1" destOrd="0" presId="urn:microsoft.com/office/officeart/2005/8/layout/process4"/>
    <dgm:cxn modelId="{68ED9CAE-968E-4627-BDA5-04F50772E859}" type="presParOf" srcId="{D3564A72-0C60-432B-9D93-4AFCDEBA75D8}" destId="{06C8BA2B-287C-44D9-A93D-5313B2623F90}" srcOrd="2" destOrd="0" presId="urn:microsoft.com/office/officeart/2005/8/layout/process4"/>
    <dgm:cxn modelId="{47D798C5-5135-4CC1-8EAA-A6BC22B1C8D0}" type="presParOf" srcId="{06C8BA2B-287C-44D9-A93D-5313B2623F90}" destId="{5ED3E032-A301-4728-A2E5-524594304EA2}" srcOrd="0" destOrd="0" presId="urn:microsoft.com/office/officeart/2005/8/layout/process4"/>
    <dgm:cxn modelId="{888DAA7B-746F-4E2C-8176-E3EEFE997550}" type="presParOf" srcId="{06C8BA2B-287C-44D9-A93D-5313B2623F90}" destId="{25853D5F-8AD9-4093-9C79-BD72E4511587}" srcOrd="1" destOrd="0" presId="urn:microsoft.com/office/officeart/2005/8/layout/process4"/>
    <dgm:cxn modelId="{E13E23F0-730A-4923-A59D-E95FD3914698}" type="presParOf" srcId="{06C8BA2B-287C-44D9-A93D-5313B2623F90}" destId="{72CA9D36-B771-4BE4-A5E7-958F8DD844F7}" srcOrd="2" destOrd="0" presId="urn:microsoft.com/office/officeart/2005/8/layout/process4"/>
    <dgm:cxn modelId="{F655F4C2-721A-4ACF-A5D6-05C136B073B2}" type="presParOf" srcId="{47087A1D-91C7-43A4-83C8-5692E2D6EC45}" destId="{466CA585-AC10-4ACC-B5A0-940AF6B3734D}" srcOrd="1" destOrd="0" presId="urn:microsoft.com/office/officeart/2005/8/layout/process4"/>
    <dgm:cxn modelId="{BA0CDE4B-AE5C-4589-BBB8-7864A7647BA8}" type="presParOf" srcId="{47087A1D-91C7-43A4-83C8-5692E2D6EC45}" destId="{8A5E633F-1323-4F4E-BD49-84E2C2C9AC41}" srcOrd="2" destOrd="0" presId="urn:microsoft.com/office/officeart/2005/8/layout/process4"/>
    <dgm:cxn modelId="{2B1FE680-4C99-442C-B236-3EAED5D7CE98}" type="presParOf" srcId="{8A5E633F-1323-4F4E-BD49-84E2C2C9AC41}" destId="{C9FED9CD-3E1F-4D94-9332-04C89599F6E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4D76D6-08DC-43F7-B91B-9F3144054BE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37A45B82-A5AB-4803-ADA0-B1CFAB3E6755}">
      <dgm:prSet/>
      <dgm:spPr/>
      <dgm:t>
        <a:bodyPr/>
        <a:lstStyle/>
        <a:p>
          <a:r>
            <a:rPr lang="nl-NL"/>
            <a:t>Ga naar menti.com</a:t>
          </a:r>
          <a:endParaRPr lang="en-US"/>
        </a:p>
      </dgm:t>
    </dgm:pt>
    <dgm:pt modelId="{6E57678E-4C92-4370-911A-7C334391545C}" type="parTrans" cxnId="{B342CC94-F120-4266-BA72-CCB357B357A6}">
      <dgm:prSet/>
      <dgm:spPr/>
      <dgm:t>
        <a:bodyPr/>
        <a:lstStyle/>
        <a:p>
          <a:endParaRPr lang="en-US"/>
        </a:p>
      </dgm:t>
    </dgm:pt>
    <dgm:pt modelId="{E2A12333-C5FF-4678-9384-142E4B10E9E7}" type="sibTrans" cxnId="{B342CC94-F120-4266-BA72-CCB357B357A6}">
      <dgm:prSet/>
      <dgm:spPr/>
      <dgm:t>
        <a:bodyPr/>
        <a:lstStyle/>
        <a:p>
          <a:endParaRPr lang="en-US"/>
        </a:p>
      </dgm:t>
    </dgm:pt>
    <dgm:pt modelId="{9666A2C3-22C2-4D87-83E0-AB4E032EE9E5}">
      <dgm:prSet/>
      <dgm:spPr/>
      <dgm:t>
        <a:bodyPr/>
        <a:lstStyle/>
        <a:p>
          <a:r>
            <a:rPr lang="nl-NL"/>
            <a:t>Waar denk je aan bij de woorden welzijn en welzijnswerk? </a:t>
          </a:r>
          <a:endParaRPr lang="en-US"/>
        </a:p>
      </dgm:t>
    </dgm:pt>
    <dgm:pt modelId="{FC456AC5-4BA3-4010-A3C2-4677D73700CC}" type="parTrans" cxnId="{BB4F7795-9E16-40D6-A5F7-CDD4E84014E0}">
      <dgm:prSet/>
      <dgm:spPr/>
      <dgm:t>
        <a:bodyPr/>
        <a:lstStyle/>
        <a:p>
          <a:endParaRPr lang="en-US"/>
        </a:p>
      </dgm:t>
    </dgm:pt>
    <dgm:pt modelId="{020D928C-8557-4182-8465-2A5186FFB7D6}" type="sibTrans" cxnId="{BB4F7795-9E16-40D6-A5F7-CDD4E84014E0}">
      <dgm:prSet/>
      <dgm:spPr/>
      <dgm:t>
        <a:bodyPr/>
        <a:lstStyle/>
        <a:p>
          <a:endParaRPr lang="en-US"/>
        </a:p>
      </dgm:t>
    </dgm:pt>
    <dgm:pt modelId="{A86A9BA6-C092-4773-B643-4AD36983529A}" type="pres">
      <dgm:prSet presAssocID="{0F4D76D6-08DC-43F7-B91B-9F3144054BED}" presName="hierChild1" presStyleCnt="0">
        <dgm:presLayoutVars>
          <dgm:chPref val="1"/>
          <dgm:dir/>
          <dgm:animOne val="branch"/>
          <dgm:animLvl val="lvl"/>
          <dgm:resizeHandles/>
        </dgm:presLayoutVars>
      </dgm:prSet>
      <dgm:spPr/>
    </dgm:pt>
    <dgm:pt modelId="{289A9347-E9A9-438C-9D71-CB5FF06DE9C0}" type="pres">
      <dgm:prSet presAssocID="{37A45B82-A5AB-4803-ADA0-B1CFAB3E6755}" presName="hierRoot1" presStyleCnt="0"/>
      <dgm:spPr/>
    </dgm:pt>
    <dgm:pt modelId="{B1B63BAB-4959-4579-B382-633D909E0FA0}" type="pres">
      <dgm:prSet presAssocID="{37A45B82-A5AB-4803-ADA0-B1CFAB3E6755}" presName="composite" presStyleCnt="0"/>
      <dgm:spPr/>
    </dgm:pt>
    <dgm:pt modelId="{56CD7276-3033-4359-A540-A88AC0C7F068}" type="pres">
      <dgm:prSet presAssocID="{37A45B82-A5AB-4803-ADA0-B1CFAB3E6755}" presName="background" presStyleLbl="node0" presStyleIdx="0" presStyleCnt="2"/>
      <dgm:spPr/>
    </dgm:pt>
    <dgm:pt modelId="{7D8D2264-8D7A-4CB2-81E5-89F5211D683B}" type="pres">
      <dgm:prSet presAssocID="{37A45B82-A5AB-4803-ADA0-B1CFAB3E6755}" presName="text" presStyleLbl="fgAcc0" presStyleIdx="0" presStyleCnt="2">
        <dgm:presLayoutVars>
          <dgm:chPref val="3"/>
        </dgm:presLayoutVars>
      </dgm:prSet>
      <dgm:spPr/>
    </dgm:pt>
    <dgm:pt modelId="{5C358CC7-8339-4F79-9E7D-2081B71B0C89}" type="pres">
      <dgm:prSet presAssocID="{37A45B82-A5AB-4803-ADA0-B1CFAB3E6755}" presName="hierChild2" presStyleCnt="0"/>
      <dgm:spPr/>
    </dgm:pt>
    <dgm:pt modelId="{4AA1F325-F8AE-45D8-9DB5-6B943F3C8EF5}" type="pres">
      <dgm:prSet presAssocID="{9666A2C3-22C2-4D87-83E0-AB4E032EE9E5}" presName="hierRoot1" presStyleCnt="0"/>
      <dgm:spPr/>
    </dgm:pt>
    <dgm:pt modelId="{9422D08E-33D4-48DE-9D31-963BD7DB5B18}" type="pres">
      <dgm:prSet presAssocID="{9666A2C3-22C2-4D87-83E0-AB4E032EE9E5}" presName="composite" presStyleCnt="0"/>
      <dgm:spPr/>
    </dgm:pt>
    <dgm:pt modelId="{3EE030A1-68E3-4839-B4CB-893B00E7ED91}" type="pres">
      <dgm:prSet presAssocID="{9666A2C3-22C2-4D87-83E0-AB4E032EE9E5}" presName="background" presStyleLbl="node0" presStyleIdx="1" presStyleCnt="2"/>
      <dgm:spPr/>
    </dgm:pt>
    <dgm:pt modelId="{A7B1EDB1-6612-43CE-931F-559FA4A56FF7}" type="pres">
      <dgm:prSet presAssocID="{9666A2C3-22C2-4D87-83E0-AB4E032EE9E5}" presName="text" presStyleLbl="fgAcc0" presStyleIdx="1" presStyleCnt="2">
        <dgm:presLayoutVars>
          <dgm:chPref val="3"/>
        </dgm:presLayoutVars>
      </dgm:prSet>
      <dgm:spPr/>
    </dgm:pt>
    <dgm:pt modelId="{49AC52E5-30CE-4B5D-BF3F-E747618C5D60}" type="pres">
      <dgm:prSet presAssocID="{9666A2C3-22C2-4D87-83E0-AB4E032EE9E5}" presName="hierChild2" presStyleCnt="0"/>
      <dgm:spPr/>
    </dgm:pt>
  </dgm:ptLst>
  <dgm:cxnLst>
    <dgm:cxn modelId="{F73BAB28-17A9-47F3-B78B-372C2A799242}" type="presOf" srcId="{0F4D76D6-08DC-43F7-B91B-9F3144054BED}" destId="{A86A9BA6-C092-4773-B643-4AD36983529A}" srcOrd="0" destOrd="0" presId="urn:microsoft.com/office/officeart/2005/8/layout/hierarchy1"/>
    <dgm:cxn modelId="{B9D8CD2F-22DD-4B0F-87F9-5CB70519E7AD}" type="presOf" srcId="{37A45B82-A5AB-4803-ADA0-B1CFAB3E6755}" destId="{7D8D2264-8D7A-4CB2-81E5-89F5211D683B}" srcOrd="0" destOrd="0" presId="urn:microsoft.com/office/officeart/2005/8/layout/hierarchy1"/>
    <dgm:cxn modelId="{B342CC94-F120-4266-BA72-CCB357B357A6}" srcId="{0F4D76D6-08DC-43F7-B91B-9F3144054BED}" destId="{37A45B82-A5AB-4803-ADA0-B1CFAB3E6755}" srcOrd="0" destOrd="0" parTransId="{6E57678E-4C92-4370-911A-7C334391545C}" sibTransId="{E2A12333-C5FF-4678-9384-142E4B10E9E7}"/>
    <dgm:cxn modelId="{BB4F7795-9E16-40D6-A5F7-CDD4E84014E0}" srcId="{0F4D76D6-08DC-43F7-B91B-9F3144054BED}" destId="{9666A2C3-22C2-4D87-83E0-AB4E032EE9E5}" srcOrd="1" destOrd="0" parTransId="{FC456AC5-4BA3-4010-A3C2-4677D73700CC}" sibTransId="{020D928C-8557-4182-8465-2A5186FFB7D6}"/>
    <dgm:cxn modelId="{A9AE34B5-F746-4330-822E-01E58D10C406}" type="presOf" srcId="{9666A2C3-22C2-4D87-83E0-AB4E032EE9E5}" destId="{A7B1EDB1-6612-43CE-931F-559FA4A56FF7}" srcOrd="0" destOrd="0" presId="urn:microsoft.com/office/officeart/2005/8/layout/hierarchy1"/>
    <dgm:cxn modelId="{3C38FB76-AA40-4AC6-B0A1-C31174BFA7F0}" type="presParOf" srcId="{A86A9BA6-C092-4773-B643-4AD36983529A}" destId="{289A9347-E9A9-438C-9D71-CB5FF06DE9C0}" srcOrd="0" destOrd="0" presId="urn:microsoft.com/office/officeart/2005/8/layout/hierarchy1"/>
    <dgm:cxn modelId="{8F751729-2B6A-44FC-9184-341A7FF0422E}" type="presParOf" srcId="{289A9347-E9A9-438C-9D71-CB5FF06DE9C0}" destId="{B1B63BAB-4959-4579-B382-633D909E0FA0}" srcOrd="0" destOrd="0" presId="urn:microsoft.com/office/officeart/2005/8/layout/hierarchy1"/>
    <dgm:cxn modelId="{B3A29C65-69B8-4F5A-A209-C54A5BB98762}" type="presParOf" srcId="{B1B63BAB-4959-4579-B382-633D909E0FA0}" destId="{56CD7276-3033-4359-A540-A88AC0C7F068}" srcOrd="0" destOrd="0" presId="urn:microsoft.com/office/officeart/2005/8/layout/hierarchy1"/>
    <dgm:cxn modelId="{EDF52ECD-F5B4-4639-A0C8-DC95F3DC7FD9}" type="presParOf" srcId="{B1B63BAB-4959-4579-B382-633D909E0FA0}" destId="{7D8D2264-8D7A-4CB2-81E5-89F5211D683B}" srcOrd="1" destOrd="0" presId="urn:microsoft.com/office/officeart/2005/8/layout/hierarchy1"/>
    <dgm:cxn modelId="{BB7F45A6-DBC5-4806-9A75-9D4BF887EFF5}" type="presParOf" srcId="{289A9347-E9A9-438C-9D71-CB5FF06DE9C0}" destId="{5C358CC7-8339-4F79-9E7D-2081B71B0C89}" srcOrd="1" destOrd="0" presId="urn:microsoft.com/office/officeart/2005/8/layout/hierarchy1"/>
    <dgm:cxn modelId="{2DA2F004-A773-468B-8CFF-5A1CD1BB66B0}" type="presParOf" srcId="{A86A9BA6-C092-4773-B643-4AD36983529A}" destId="{4AA1F325-F8AE-45D8-9DB5-6B943F3C8EF5}" srcOrd="1" destOrd="0" presId="urn:microsoft.com/office/officeart/2005/8/layout/hierarchy1"/>
    <dgm:cxn modelId="{50F949B5-F973-4287-8345-7DB35F6647D8}" type="presParOf" srcId="{4AA1F325-F8AE-45D8-9DB5-6B943F3C8EF5}" destId="{9422D08E-33D4-48DE-9D31-963BD7DB5B18}" srcOrd="0" destOrd="0" presId="urn:microsoft.com/office/officeart/2005/8/layout/hierarchy1"/>
    <dgm:cxn modelId="{6DA0DFA2-002D-4C7B-9D06-54A4730DC992}" type="presParOf" srcId="{9422D08E-33D4-48DE-9D31-963BD7DB5B18}" destId="{3EE030A1-68E3-4839-B4CB-893B00E7ED91}" srcOrd="0" destOrd="0" presId="urn:microsoft.com/office/officeart/2005/8/layout/hierarchy1"/>
    <dgm:cxn modelId="{E78F95A2-3D51-4F7E-BF0A-C545A4765491}" type="presParOf" srcId="{9422D08E-33D4-48DE-9D31-963BD7DB5B18}" destId="{A7B1EDB1-6612-43CE-931F-559FA4A56FF7}" srcOrd="1" destOrd="0" presId="urn:microsoft.com/office/officeart/2005/8/layout/hierarchy1"/>
    <dgm:cxn modelId="{8E19A5DF-1F89-4492-A1DB-928CFC3C267C}" type="presParOf" srcId="{4AA1F325-F8AE-45D8-9DB5-6B943F3C8EF5}" destId="{49AC52E5-30CE-4B5D-BF3F-E747618C5D6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1849A-5093-4D22-9633-20891FECA501}">
      <dsp:nvSpPr>
        <dsp:cNvPr id="0" name=""/>
        <dsp:cNvSpPr/>
      </dsp:nvSpPr>
      <dsp:spPr>
        <a:xfrm>
          <a:off x="0" y="22188"/>
          <a:ext cx="6713552" cy="74353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Introductie </a:t>
          </a:r>
          <a:endParaRPr lang="en-US" sz="3100" kern="1200"/>
        </a:p>
      </dsp:txBody>
      <dsp:txXfrm>
        <a:off x="36296" y="58484"/>
        <a:ext cx="6640960" cy="670943"/>
      </dsp:txXfrm>
    </dsp:sp>
    <dsp:sp modelId="{F5A2C7D2-A0AE-4EBF-9D3E-87E68EF48352}">
      <dsp:nvSpPr>
        <dsp:cNvPr id="0" name=""/>
        <dsp:cNvSpPr/>
      </dsp:nvSpPr>
      <dsp:spPr>
        <a:xfrm>
          <a:off x="0" y="855003"/>
          <a:ext cx="6713552" cy="74353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Theorie</a:t>
          </a:r>
          <a:endParaRPr lang="en-US" sz="3100" kern="1200"/>
        </a:p>
      </dsp:txBody>
      <dsp:txXfrm>
        <a:off x="36296" y="891299"/>
        <a:ext cx="6640960" cy="670943"/>
      </dsp:txXfrm>
    </dsp:sp>
    <dsp:sp modelId="{F91C9B3D-D4CB-475E-BB4B-3C60FFE9E965}">
      <dsp:nvSpPr>
        <dsp:cNvPr id="0" name=""/>
        <dsp:cNvSpPr/>
      </dsp:nvSpPr>
      <dsp:spPr>
        <a:xfrm>
          <a:off x="0" y="1687818"/>
          <a:ext cx="6713552" cy="74353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Werkvorm</a:t>
          </a:r>
          <a:endParaRPr lang="en-US" sz="3100" kern="1200"/>
        </a:p>
      </dsp:txBody>
      <dsp:txXfrm>
        <a:off x="36296" y="1724114"/>
        <a:ext cx="6640960" cy="670943"/>
      </dsp:txXfrm>
    </dsp:sp>
    <dsp:sp modelId="{6B84DEC9-B6CC-4D99-A20F-1BC0B75F4E34}">
      <dsp:nvSpPr>
        <dsp:cNvPr id="0" name=""/>
        <dsp:cNvSpPr/>
      </dsp:nvSpPr>
      <dsp:spPr>
        <a:xfrm>
          <a:off x="0" y="2520633"/>
          <a:ext cx="6713552" cy="74353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Opdracht</a:t>
          </a:r>
          <a:endParaRPr lang="en-US" sz="3100" kern="1200"/>
        </a:p>
      </dsp:txBody>
      <dsp:txXfrm>
        <a:off x="36296" y="2556929"/>
        <a:ext cx="6640960" cy="670943"/>
      </dsp:txXfrm>
    </dsp:sp>
    <dsp:sp modelId="{11542750-6A1F-4D3A-B885-B753F661D831}">
      <dsp:nvSpPr>
        <dsp:cNvPr id="0" name=""/>
        <dsp:cNvSpPr/>
      </dsp:nvSpPr>
      <dsp:spPr>
        <a:xfrm>
          <a:off x="0" y="3353448"/>
          <a:ext cx="6713552" cy="74353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Nabespreking</a:t>
          </a:r>
          <a:endParaRPr lang="en-US" sz="3100" kern="1200"/>
        </a:p>
      </dsp:txBody>
      <dsp:txXfrm>
        <a:off x="36296" y="3389744"/>
        <a:ext cx="6640960" cy="670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02589-94DC-46D1-80D7-6D26314BA1E1}">
      <dsp:nvSpPr>
        <dsp:cNvPr id="0" name=""/>
        <dsp:cNvSpPr/>
      </dsp:nvSpPr>
      <dsp:spPr>
        <a:xfrm>
          <a:off x="0" y="4390"/>
          <a:ext cx="5393361" cy="140911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Aan het einde van deze les kun je in eigen woorden uitleggen wat we tijdens dit onderdeel allemaal gaan doen. </a:t>
          </a:r>
          <a:endParaRPr lang="en-US" sz="2000" kern="1200"/>
        </a:p>
      </dsp:txBody>
      <dsp:txXfrm>
        <a:off x="68787" y="73177"/>
        <a:ext cx="5255787" cy="1271544"/>
      </dsp:txXfrm>
    </dsp:sp>
    <dsp:sp modelId="{DAB1FAD5-B4DB-4E68-A36D-D40789908153}">
      <dsp:nvSpPr>
        <dsp:cNvPr id="0" name=""/>
        <dsp:cNvSpPr/>
      </dsp:nvSpPr>
      <dsp:spPr>
        <a:xfrm>
          <a:off x="0" y="1471109"/>
          <a:ext cx="5393361" cy="140911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Aan het einde van deze les kun je uitleggen wat verstaan wordt onder ‘welzijn’ en ‘welzijnswerk’. 	</a:t>
          </a:r>
          <a:endParaRPr lang="en-US" sz="2000" kern="1200"/>
        </a:p>
      </dsp:txBody>
      <dsp:txXfrm>
        <a:off x="68787" y="1539896"/>
        <a:ext cx="5255787" cy="1271544"/>
      </dsp:txXfrm>
    </dsp:sp>
    <dsp:sp modelId="{E263197A-1772-4F30-AD20-48A193C105E1}">
      <dsp:nvSpPr>
        <dsp:cNvPr id="0" name=""/>
        <dsp:cNvSpPr/>
      </dsp:nvSpPr>
      <dsp:spPr>
        <a:xfrm>
          <a:off x="0" y="2937828"/>
          <a:ext cx="5393361" cy="140911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kern="1200"/>
            <a:t>Aan het einde van deze les kun je toelichten wat de verschillen zijn tussen de drie mbo-richtingen sociaal werk, maatschappelijke zorg en pedagogisch werk. </a:t>
          </a:r>
          <a:endParaRPr lang="en-US" sz="2000" kern="1200"/>
        </a:p>
      </dsp:txBody>
      <dsp:txXfrm>
        <a:off x="68787" y="3006615"/>
        <a:ext cx="5255787" cy="1271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72BA4-C093-4582-A164-BE0012D5A601}">
      <dsp:nvSpPr>
        <dsp:cNvPr id="0" name=""/>
        <dsp:cNvSpPr/>
      </dsp:nvSpPr>
      <dsp:spPr>
        <a:xfrm>
          <a:off x="0" y="3322370"/>
          <a:ext cx="6263640" cy="21798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l-NL" sz="1600" b="1" kern="1200"/>
            <a:t>Opdrachten:</a:t>
          </a:r>
          <a:endParaRPr lang="en-US" sz="1600" kern="1200"/>
        </a:p>
      </dsp:txBody>
      <dsp:txXfrm>
        <a:off x="0" y="3322370"/>
        <a:ext cx="6263640" cy="1177110"/>
      </dsp:txXfrm>
    </dsp:sp>
    <dsp:sp modelId="{5ED3E032-A301-4728-A2E5-524594304EA2}">
      <dsp:nvSpPr>
        <dsp:cNvPr id="0" name=""/>
        <dsp:cNvSpPr/>
      </dsp:nvSpPr>
      <dsp:spPr>
        <a:xfrm>
          <a:off x="3058" y="4455885"/>
          <a:ext cx="2085841" cy="100272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nl-NL" sz="2100" kern="1200"/>
            <a:t>Informatiefolder</a:t>
          </a:r>
          <a:endParaRPr lang="en-US" sz="2100" kern="1200"/>
        </a:p>
      </dsp:txBody>
      <dsp:txXfrm>
        <a:off x="3058" y="4455885"/>
        <a:ext cx="2085841" cy="1002724"/>
      </dsp:txXfrm>
    </dsp:sp>
    <dsp:sp modelId="{25853D5F-8AD9-4093-9C79-BD72E4511587}">
      <dsp:nvSpPr>
        <dsp:cNvPr id="0" name=""/>
        <dsp:cNvSpPr/>
      </dsp:nvSpPr>
      <dsp:spPr>
        <a:xfrm>
          <a:off x="2088899" y="4455885"/>
          <a:ext cx="2085841" cy="1002724"/>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nl-NL" sz="2100" kern="1200"/>
            <a:t>A Day in a life</a:t>
          </a:r>
          <a:endParaRPr lang="en-US" sz="2100" kern="1200"/>
        </a:p>
      </dsp:txBody>
      <dsp:txXfrm>
        <a:off x="2088899" y="4455885"/>
        <a:ext cx="2085841" cy="1002724"/>
      </dsp:txXfrm>
    </dsp:sp>
    <dsp:sp modelId="{72CA9D36-B771-4BE4-A5E7-958F8DD844F7}">
      <dsp:nvSpPr>
        <dsp:cNvPr id="0" name=""/>
        <dsp:cNvSpPr/>
      </dsp:nvSpPr>
      <dsp:spPr>
        <a:xfrm>
          <a:off x="4174740" y="4455885"/>
          <a:ext cx="2085841" cy="100272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nl-NL" sz="2100" kern="1200"/>
            <a:t>Sollicitatiebrief </a:t>
          </a:r>
          <a:endParaRPr lang="en-US" sz="2100" kern="1200"/>
        </a:p>
      </dsp:txBody>
      <dsp:txXfrm>
        <a:off x="4174740" y="4455885"/>
        <a:ext cx="2085841" cy="1002724"/>
      </dsp:txXfrm>
    </dsp:sp>
    <dsp:sp modelId="{C9FED9CD-3E1F-4D94-9332-04C89599F6E1}">
      <dsp:nvSpPr>
        <dsp:cNvPr id="0" name=""/>
        <dsp:cNvSpPr/>
      </dsp:nvSpPr>
      <dsp:spPr>
        <a:xfrm rot="10800000">
          <a:off x="0" y="2482"/>
          <a:ext cx="6263640" cy="3352586"/>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l-NL" sz="1600" b="1" kern="1200"/>
            <a:t>Wikiwijs: </a:t>
          </a:r>
          <a:r>
            <a:rPr lang="nl-NL" sz="1600" kern="1200">
              <a:hlinkClick xmlns:r="http://schemas.openxmlformats.org/officeDocument/2006/relationships" r:id="rId1"/>
            </a:rPr>
            <a:t>https://maken.wikiwijs.nl/178979/Mijn_beroep___Pedagogisch_Werk</a:t>
          </a:r>
          <a:endParaRPr lang="en-US" sz="1600" kern="1200"/>
        </a:p>
      </dsp:txBody>
      <dsp:txXfrm rot="10800000">
        <a:off x="0" y="2482"/>
        <a:ext cx="6263640" cy="2178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D7276-3033-4359-A540-A88AC0C7F068}">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8D2264-8D7A-4CB2-81E5-89F5211D683B}">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nl-NL" sz="4000" kern="1200"/>
            <a:t>Ga naar menti.com</a:t>
          </a:r>
          <a:endParaRPr lang="en-US" sz="4000" kern="1200"/>
        </a:p>
      </dsp:txBody>
      <dsp:txXfrm>
        <a:off x="696297" y="538547"/>
        <a:ext cx="4171627" cy="2590157"/>
      </dsp:txXfrm>
    </dsp:sp>
    <dsp:sp modelId="{3EE030A1-68E3-4839-B4CB-893B00E7ED91}">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1EDB1-6612-43CE-931F-559FA4A56FF7}">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nl-NL" sz="4000" kern="1200"/>
            <a:t>Waar denk je aan bij de woorden welzijn en welzijnswerk? </a:t>
          </a:r>
          <a:endParaRPr lang="en-US" sz="4000" kern="1200"/>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01549-ABEE-4C6D-A080-EE8D1E7E320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802602A-A27A-4F15-B8DE-422F32904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56BE911-5928-4BBD-8C20-7EF2CCA61CEF}"/>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4E0B3B60-FD76-4C24-A1AF-D41FC9DC9E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9EDDF0-B471-4764-9E57-E18CA79D205A}"/>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254819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44499-BB09-4DFF-AF93-13AC2832CA8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22A7E1E-84D8-45FF-B568-63D24123DB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AC7B28-8B69-41A3-902A-7B05D38C66CF}"/>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8609E6B3-E856-41CB-B6DD-5F307023EA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70219A-6628-43F6-B236-AC13A51D898C}"/>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76715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9240FD5-E365-416B-B405-ECC3BBCD78B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405124-7E1F-4C98-B405-F69AA69AD0A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E0BAE7-FE2D-4219-8DF6-2A2FDEA000D7}"/>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BE317681-080F-43C5-AA6B-979067B43B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09D17F-3E45-489C-8853-5B584299C504}"/>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72469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9A9C2-B17E-4428-A1DD-7DDAFB27830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5F68C3-4223-4A6C-A517-29E05CC969E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9E308B-60E9-4CE5-9D24-DFF72092BF3C}"/>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BFE31847-6A03-432D-937C-C87C50273F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133812-B545-4CA2-8301-8DBA2BC9CE04}"/>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82056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0F89C-C8D7-40C3-8899-8CBB5948D7A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A931C4B-5573-4E53-9031-24903189A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63FB6EA-15CA-4DAB-B145-FDCE3B1A6AFA}"/>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000ABC00-8446-4FE5-9D17-B1B9A7AE18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27D04B-D02A-4A76-8A16-0B72A14437A7}"/>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185362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9C839-5ED4-4F3F-BBE6-ECF3207BA0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5E0CEA2-B293-4130-B4CA-FF3BBC92510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4A931D7-AF48-4F6B-B62F-F9EDF7FD57D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F28E4F2-8FC3-4EFE-B05C-CFEF51929C24}"/>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6" name="Tijdelijke aanduiding voor voettekst 5">
            <a:extLst>
              <a:ext uri="{FF2B5EF4-FFF2-40B4-BE49-F238E27FC236}">
                <a16:creationId xmlns:a16="http://schemas.microsoft.com/office/drawing/2014/main" id="{E9650184-68A1-4CB6-887A-AB56AE7532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010A96-0B6A-40A1-9DFC-9D7EC1928598}"/>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308390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FB81B-07E6-41BD-B217-88D83FD91E4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C828FC9-7497-44D9-BC62-D01202C931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213E3D0-F014-4677-B300-1D18BCA752E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FB36DA7-B53C-45A1-AFA5-EC16CFD76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4895183-4FAF-4E9E-A548-C07FADB4251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CE56A24-5AF1-48FC-980B-5E38F8507B69}"/>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8" name="Tijdelijke aanduiding voor voettekst 7">
            <a:extLst>
              <a:ext uri="{FF2B5EF4-FFF2-40B4-BE49-F238E27FC236}">
                <a16:creationId xmlns:a16="http://schemas.microsoft.com/office/drawing/2014/main" id="{6ED6F228-128F-4051-A557-ECC1CBDF482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07B8C4C-4651-4323-9AB1-499E3B56A95C}"/>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427353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CC07C-CDF9-4577-B6D6-74B64D0EF6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833E46C-7872-48CE-AA81-2C208FA4F41E}"/>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4" name="Tijdelijke aanduiding voor voettekst 3">
            <a:extLst>
              <a:ext uri="{FF2B5EF4-FFF2-40B4-BE49-F238E27FC236}">
                <a16:creationId xmlns:a16="http://schemas.microsoft.com/office/drawing/2014/main" id="{5A8370DF-5B6C-4AA1-B892-E74E1AAA5CC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83E1245-6B39-43B0-9B4A-4F20B1D9D0F7}"/>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135096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D9B7526-3503-4243-899A-7E1448A6ADAE}"/>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3" name="Tijdelijke aanduiding voor voettekst 2">
            <a:extLst>
              <a:ext uri="{FF2B5EF4-FFF2-40B4-BE49-F238E27FC236}">
                <a16:creationId xmlns:a16="http://schemas.microsoft.com/office/drawing/2014/main" id="{9F5704E3-CF37-4159-8C01-0268230044C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497C293-E3BD-4F4D-A60F-EE69B08F388E}"/>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97615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8BC21-701D-4FD6-987C-13B2B7A526C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7CD6853-DFD6-4E02-A841-C04E3EAD6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BD1979A-5510-4A77-9CD1-8792A21B3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DCBD1F5-DBB9-423C-A01A-429E58E6E539}"/>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6" name="Tijdelijke aanduiding voor voettekst 5">
            <a:extLst>
              <a:ext uri="{FF2B5EF4-FFF2-40B4-BE49-F238E27FC236}">
                <a16:creationId xmlns:a16="http://schemas.microsoft.com/office/drawing/2014/main" id="{A32C3B70-8442-48B4-BB7F-AA6031169D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0ADFC8B-566B-44D3-A69D-586C89411C7D}"/>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384143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5DE94-2CBD-47BC-87BB-40B88283F17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D3F8222-B566-429B-AA57-508334AA8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B33EEC9-20D1-45DB-BD89-A821A1254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FDF57FF-AD44-4CC4-AA2F-39DECF5F0E9F}"/>
              </a:ext>
            </a:extLst>
          </p:cNvPr>
          <p:cNvSpPr>
            <a:spLocks noGrp="1"/>
          </p:cNvSpPr>
          <p:nvPr>
            <p:ph type="dt" sz="half" idx="10"/>
          </p:nvPr>
        </p:nvSpPr>
        <p:spPr/>
        <p:txBody>
          <a:bodyPr/>
          <a:lstStyle/>
          <a:p>
            <a:fld id="{CA9EA71F-9EF7-46BB-8818-6FC310A739BD}" type="datetimeFigureOut">
              <a:rPr lang="nl-NL" smtClean="0"/>
              <a:t>30-8-2021</a:t>
            </a:fld>
            <a:endParaRPr lang="nl-NL"/>
          </a:p>
        </p:txBody>
      </p:sp>
      <p:sp>
        <p:nvSpPr>
          <p:cNvPr id="6" name="Tijdelijke aanduiding voor voettekst 5">
            <a:extLst>
              <a:ext uri="{FF2B5EF4-FFF2-40B4-BE49-F238E27FC236}">
                <a16:creationId xmlns:a16="http://schemas.microsoft.com/office/drawing/2014/main" id="{B7E9DD59-3933-4548-A679-6CDD7D58F1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4071144-40AD-480C-BD31-7B4ACAC61D30}"/>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61256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2B5D085-CDE2-455B-9096-97A30FC14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456B8BF-8263-440A-9714-7C040C63D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FC7315-6D3C-49D6-B582-E8673BBC2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EA71F-9EF7-46BB-8818-6FC310A739BD}" type="datetimeFigureOut">
              <a:rPr lang="nl-NL" smtClean="0"/>
              <a:t>30-8-2021</a:t>
            </a:fld>
            <a:endParaRPr lang="nl-NL"/>
          </a:p>
        </p:txBody>
      </p:sp>
      <p:sp>
        <p:nvSpPr>
          <p:cNvPr id="5" name="Tijdelijke aanduiding voor voettekst 4">
            <a:extLst>
              <a:ext uri="{FF2B5EF4-FFF2-40B4-BE49-F238E27FC236}">
                <a16:creationId xmlns:a16="http://schemas.microsoft.com/office/drawing/2014/main" id="{66F4B93D-D8E9-4173-89AE-B1B1C7DDD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A8A385B-9D52-4CD2-B57E-6B527DF04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D1479-C474-48CC-BD9F-81DD17DCB7CD}" type="slidenum">
              <a:rPr lang="nl-NL" smtClean="0"/>
              <a:t>‹nr.›</a:t>
            </a:fld>
            <a:endParaRPr lang="nl-NL"/>
          </a:p>
        </p:txBody>
      </p:sp>
    </p:spTree>
    <p:extLst>
      <p:ext uri="{BB962C8B-B14F-4D97-AF65-F5344CB8AC3E}">
        <p14:creationId xmlns:p14="http://schemas.microsoft.com/office/powerpoint/2010/main" val="146252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2B0213A5-7300-4FCA-AA1E-38F71F125380}"/>
              </a:ext>
            </a:extLst>
          </p:cNvPr>
          <p:cNvPicPr>
            <a:picLocks noChangeAspect="1"/>
          </p:cNvPicPr>
          <p:nvPr/>
        </p:nvPicPr>
        <p:blipFill rotWithShape="1">
          <a:blip r:embed="rId2"/>
          <a:srcRect l="14354" r="31168" b="6305"/>
          <a:stretch/>
        </p:blipFill>
        <p:spPr>
          <a:xfrm>
            <a:off x="3523488" y="10"/>
            <a:ext cx="8668512" cy="6857990"/>
          </a:xfrm>
          <a:prstGeom prst="rect">
            <a:avLst/>
          </a:prstGeom>
        </p:spPr>
      </p:pic>
      <p:sp>
        <p:nvSpPr>
          <p:cNvPr id="29" name="Rectangle 2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0B3DBCA-09CE-4F4D-8DFB-2B72D6A78C76}"/>
              </a:ext>
            </a:extLst>
          </p:cNvPr>
          <p:cNvSpPr>
            <a:spLocks noGrp="1"/>
          </p:cNvSpPr>
          <p:nvPr>
            <p:ph type="ctrTitle"/>
          </p:nvPr>
        </p:nvSpPr>
        <p:spPr>
          <a:xfrm>
            <a:off x="477981" y="1122363"/>
            <a:ext cx="4023360" cy="3204134"/>
          </a:xfrm>
        </p:spPr>
        <p:txBody>
          <a:bodyPr anchor="b">
            <a:normAutofit/>
          </a:bodyPr>
          <a:lstStyle/>
          <a:p>
            <a:pPr algn="l"/>
            <a:r>
              <a:rPr lang="nl-NL" sz="4800"/>
              <a:t>Module IK:</a:t>
            </a:r>
            <a:br>
              <a:rPr lang="nl-NL" sz="4800"/>
            </a:br>
            <a:r>
              <a:rPr lang="nl-NL" sz="4800"/>
              <a:t>Doelgroepen</a:t>
            </a:r>
          </a:p>
        </p:txBody>
      </p:sp>
      <p:sp>
        <p:nvSpPr>
          <p:cNvPr id="3" name="Ondertitel 2">
            <a:extLst>
              <a:ext uri="{FF2B5EF4-FFF2-40B4-BE49-F238E27FC236}">
                <a16:creationId xmlns:a16="http://schemas.microsoft.com/office/drawing/2014/main" id="{DA6404B4-7C9F-489A-8676-6A7F198EBA22}"/>
              </a:ext>
            </a:extLst>
          </p:cNvPr>
          <p:cNvSpPr>
            <a:spLocks noGrp="1"/>
          </p:cNvSpPr>
          <p:nvPr>
            <p:ph type="subTitle" idx="1"/>
          </p:nvPr>
        </p:nvSpPr>
        <p:spPr>
          <a:xfrm>
            <a:off x="477980" y="4872922"/>
            <a:ext cx="4023359" cy="1208141"/>
          </a:xfrm>
        </p:spPr>
        <p:txBody>
          <a:bodyPr>
            <a:normAutofit/>
          </a:bodyPr>
          <a:lstStyle/>
          <a:p>
            <a:pPr algn="l"/>
            <a:r>
              <a:rPr lang="nl-NL" sz="2000"/>
              <a:t>Les 1 | Periode 1</a:t>
            </a:r>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D62EDF-1619-42E2-9367-FE1C6A5482B8}"/>
              </a:ext>
            </a:extLst>
          </p:cNvPr>
          <p:cNvSpPr>
            <a:spLocks noGrp="1"/>
          </p:cNvSpPr>
          <p:nvPr>
            <p:ph type="title"/>
          </p:nvPr>
        </p:nvSpPr>
        <p:spPr>
          <a:xfrm>
            <a:off x="841248" y="548640"/>
            <a:ext cx="3600860" cy="5431536"/>
          </a:xfrm>
        </p:spPr>
        <p:txBody>
          <a:bodyPr>
            <a:normAutofit/>
          </a:bodyPr>
          <a:lstStyle/>
          <a:p>
            <a:r>
              <a:rPr lang="nl-NL" sz="5000" dirty="0"/>
              <a:t>Eindopdracht 1: ‘A Day in a Life’</a:t>
            </a:r>
            <a:br>
              <a:rPr lang="nl-NL" sz="5000" dirty="0"/>
            </a:br>
            <a:endParaRPr lang="nl-NL" sz="50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BB5F37E-4A08-46B3-AA4E-C4CEF4984E0B}"/>
              </a:ext>
            </a:extLst>
          </p:cNvPr>
          <p:cNvSpPr>
            <a:spLocks noGrp="1"/>
          </p:cNvSpPr>
          <p:nvPr>
            <p:ph idx="1"/>
          </p:nvPr>
        </p:nvSpPr>
        <p:spPr>
          <a:xfrm>
            <a:off x="5126418" y="552091"/>
            <a:ext cx="6224335" cy="5431536"/>
          </a:xfrm>
        </p:spPr>
        <p:txBody>
          <a:bodyPr anchor="ctr">
            <a:normAutofit/>
          </a:bodyPr>
          <a:lstStyle/>
          <a:p>
            <a:r>
              <a:rPr lang="nl-NL" sz="1700" dirty="0"/>
              <a:t>Hoe gaat een dag in jouw leven er straks, idealiter, uitzien? Maandagen komen elke week terug. Vaak wordt de maandag als zwaar gezien, want dan moet je weer opstarten na het weekeind. Maar stel nou, stel: Jij mag jouw ideale maandag maken - jij maakt jouw leven immers! Hoe gaat die ideale maandag er dan uitzien?</a:t>
            </a:r>
          </a:p>
          <a:p>
            <a:r>
              <a:rPr lang="nl-NL" sz="1700" dirty="0"/>
              <a:t>Gebruik je boek voor deze opdracht. Daar staan de beroepen en doelgroepen in voor PW en MZ. Daarnaast gebruik je internet voor extra informatie en plaatjes.</a:t>
            </a:r>
          </a:p>
          <a:p>
            <a:pPr lvl="1"/>
            <a:r>
              <a:rPr lang="nl-NL" sz="1700" dirty="0"/>
              <a:t>Waar werk je? (School / klas / vak /organisatie/plaats/beroep?)</a:t>
            </a:r>
          </a:p>
          <a:p>
            <a:pPr lvl="1"/>
            <a:r>
              <a:rPr lang="nl-NL" sz="1700" dirty="0"/>
              <a:t>Hoe ziet de omgeving er uit waar je werkt?</a:t>
            </a:r>
          </a:p>
          <a:p>
            <a:pPr lvl="1"/>
            <a:r>
              <a:rPr lang="nl-NL" sz="1700" dirty="0"/>
              <a:t>Welke werkzaamheden verricht je?</a:t>
            </a:r>
          </a:p>
          <a:p>
            <a:pPr lvl="1"/>
            <a:r>
              <a:rPr lang="nl-NL" sz="1700" dirty="0"/>
              <a:t>Wat voor type leerlingen/cliënten heb je? (doelgroep omschrijving)</a:t>
            </a:r>
          </a:p>
          <a:p>
            <a:pPr lvl="1"/>
            <a:r>
              <a:rPr lang="nl-NL" sz="1700" dirty="0"/>
              <a:t>Wie zijn je collega’s of wie wil je dat dat jouw collega’s worden? (Met wat voor type mensen werk jij graag samen? Denk ook aan de beroepshouding en competenties)</a:t>
            </a:r>
          </a:p>
          <a:p>
            <a:pPr lvl="1"/>
            <a:r>
              <a:rPr lang="nl-NL" sz="1700" dirty="0"/>
              <a:t>Met wie werk je verder nog samen? (sociale kaart).</a:t>
            </a:r>
          </a:p>
          <a:p>
            <a:pPr lvl="1"/>
            <a:r>
              <a:rPr lang="nl-NL" sz="1700" dirty="0"/>
              <a:t>Waarom wens je de dingen die je wenst?</a:t>
            </a:r>
          </a:p>
          <a:p>
            <a:endParaRPr lang="nl-NL" sz="1700" dirty="0"/>
          </a:p>
        </p:txBody>
      </p:sp>
    </p:spTree>
    <p:extLst>
      <p:ext uri="{BB962C8B-B14F-4D97-AF65-F5344CB8AC3E}">
        <p14:creationId xmlns:p14="http://schemas.microsoft.com/office/powerpoint/2010/main" val="174790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3495137-F816-4062-AE37-24ED911E95B8}"/>
              </a:ext>
            </a:extLst>
          </p:cNvPr>
          <p:cNvSpPr>
            <a:spLocks noGrp="1"/>
          </p:cNvSpPr>
          <p:nvPr>
            <p:ph type="title"/>
          </p:nvPr>
        </p:nvSpPr>
        <p:spPr>
          <a:xfrm>
            <a:off x="643467" y="321734"/>
            <a:ext cx="10905066" cy="1135737"/>
          </a:xfrm>
        </p:spPr>
        <p:txBody>
          <a:bodyPr>
            <a:normAutofit/>
          </a:bodyPr>
          <a:lstStyle/>
          <a:p>
            <a:r>
              <a:rPr lang="nl-NL" sz="3600"/>
              <a:t>Planning van de periode </a:t>
            </a:r>
          </a:p>
        </p:txBody>
      </p:sp>
      <p:sp>
        <p:nvSpPr>
          <p:cNvPr id="2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 4">
            <a:extLst>
              <a:ext uri="{FF2B5EF4-FFF2-40B4-BE49-F238E27FC236}">
                <a16:creationId xmlns:a16="http://schemas.microsoft.com/office/drawing/2014/main" id="{D65887B4-9CD2-4B93-A1F2-48933A480BF5}"/>
              </a:ext>
            </a:extLst>
          </p:cNvPr>
          <p:cNvGraphicFramePr>
            <a:graphicFrameLocks noGrp="1"/>
          </p:cNvGraphicFramePr>
          <p:nvPr>
            <p:ph idx="1"/>
            <p:extLst>
              <p:ext uri="{D42A27DB-BD31-4B8C-83A1-F6EECF244321}">
                <p14:modId xmlns:p14="http://schemas.microsoft.com/office/powerpoint/2010/main" val="1275925268"/>
              </p:ext>
            </p:extLst>
          </p:nvPr>
        </p:nvGraphicFramePr>
        <p:xfrm>
          <a:off x="1497241" y="1825625"/>
          <a:ext cx="9197519" cy="4351345"/>
        </p:xfrm>
        <a:graphic>
          <a:graphicData uri="http://schemas.openxmlformats.org/drawingml/2006/table">
            <a:tbl>
              <a:tblPr firstRow="1" bandRow="1">
                <a:tableStyleId>{073A0DAA-6AF3-43AB-8588-CEC1D06C72B9}</a:tableStyleId>
              </a:tblPr>
              <a:tblGrid>
                <a:gridCol w="2342671">
                  <a:extLst>
                    <a:ext uri="{9D8B030D-6E8A-4147-A177-3AD203B41FA5}">
                      <a16:colId xmlns:a16="http://schemas.microsoft.com/office/drawing/2014/main" val="2923777047"/>
                    </a:ext>
                  </a:extLst>
                </a:gridCol>
                <a:gridCol w="6854848">
                  <a:extLst>
                    <a:ext uri="{9D8B030D-6E8A-4147-A177-3AD203B41FA5}">
                      <a16:colId xmlns:a16="http://schemas.microsoft.com/office/drawing/2014/main" val="848060967"/>
                    </a:ext>
                  </a:extLst>
                </a:gridCol>
              </a:tblGrid>
              <a:tr h="524545">
                <a:tc>
                  <a:txBody>
                    <a:bodyPr/>
                    <a:lstStyle/>
                    <a:p>
                      <a:r>
                        <a:rPr lang="nl-NL" sz="2300"/>
                        <a:t>Lesweek</a:t>
                      </a:r>
                    </a:p>
                  </a:txBody>
                  <a:tcPr marL="119215" marR="119215" marT="59607" marB="59607"/>
                </a:tc>
                <a:tc>
                  <a:txBody>
                    <a:bodyPr/>
                    <a:lstStyle/>
                    <a:p>
                      <a:r>
                        <a:rPr lang="nl-NL" sz="2300"/>
                        <a:t>Onderwerp</a:t>
                      </a:r>
                    </a:p>
                  </a:txBody>
                  <a:tcPr marL="119215" marR="119215" marT="59607" marB="59607"/>
                </a:tc>
                <a:extLst>
                  <a:ext uri="{0D108BD9-81ED-4DB2-BD59-A6C34878D82A}">
                    <a16:rowId xmlns:a16="http://schemas.microsoft.com/office/drawing/2014/main" val="1019718950"/>
                  </a:ext>
                </a:extLst>
              </a:tr>
              <a:tr h="425200">
                <a:tc>
                  <a:txBody>
                    <a:bodyPr/>
                    <a:lstStyle/>
                    <a:p>
                      <a:r>
                        <a:rPr lang="nl-NL" sz="2300">
                          <a:latin typeface="+mj-lt"/>
                        </a:rPr>
                        <a:t>1</a:t>
                      </a:r>
                    </a:p>
                  </a:txBody>
                  <a:tcPr marL="9935" marR="9935" marT="9935" marB="9935" anchor="ctr"/>
                </a:tc>
                <a:tc>
                  <a:txBody>
                    <a:bodyPr/>
                    <a:lstStyle/>
                    <a:p>
                      <a:r>
                        <a:rPr lang="nl-NL" sz="2300">
                          <a:latin typeface="+mj-lt"/>
                        </a:rPr>
                        <a:t>Introductie + Welzijn</a:t>
                      </a:r>
                    </a:p>
                  </a:txBody>
                  <a:tcPr marL="9935" marR="9935" marT="9935" marB="9935" anchor="ctr"/>
                </a:tc>
                <a:extLst>
                  <a:ext uri="{0D108BD9-81ED-4DB2-BD59-A6C34878D82A}">
                    <a16:rowId xmlns:a16="http://schemas.microsoft.com/office/drawing/2014/main" val="1741957300"/>
                  </a:ext>
                </a:extLst>
              </a:tr>
              <a:tr h="425200">
                <a:tc>
                  <a:txBody>
                    <a:bodyPr/>
                    <a:lstStyle/>
                    <a:p>
                      <a:r>
                        <a:rPr lang="nl-NL" sz="2300">
                          <a:latin typeface="+mj-lt"/>
                        </a:rPr>
                        <a:t>2</a:t>
                      </a:r>
                    </a:p>
                  </a:txBody>
                  <a:tcPr marL="9935" marR="9935" marT="9935" marB="9935" anchor="ctr"/>
                </a:tc>
                <a:tc>
                  <a:txBody>
                    <a:bodyPr/>
                    <a:lstStyle/>
                    <a:p>
                      <a:r>
                        <a:rPr lang="nl-NL" sz="2300">
                          <a:latin typeface="+mj-lt"/>
                        </a:rPr>
                        <a:t>Opleidingen voor pedagogisch werk | Kinderopvang</a:t>
                      </a:r>
                    </a:p>
                  </a:txBody>
                  <a:tcPr marL="9935" marR="9935" marT="9935" marB="9935" anchor="ctr"/>
                </a:tc>
                <a:extLst>
                  <a:ext uri="{0D108BD9-81ED-4DB2-BD59-A6C34878D82A}">
                    <a16:rowId xmlns:a16="http://schemas.microsoft.com/office/drawing/2014/main" val="3097561053"/>
                  </a:ext>
                </a:extLst>
              </a:tr>
              <a:tr h="425200">
                <a:tc>
                  <a:txBody>
                    <a:bodyPr/>
                    <a:lstStyle/>
                    <a:p>
                      <a:r>
                        <a:rPr lang="nl-NL" sz="2300">
                          <a:latin typeface="+mj-lt"/>
                        </a:rPr>
                        <a:t>3</a:t>
                      </a:r>
                    </a:p>
                  </a:txBody>
                  <a:tcPr marL="9935" marR="9935" marT="9935" marB="9935" anchor="ctr"/>
                </a:tc>
                <a:tc>
                  <a:txBody>
                    <a:bodyPr/>
                    <a:lstStyle/>
                    <a:p>
                      <a:r>
                        <a:rPr lang="nl-NL" sz="2300">
                          <a:latin typeface="+mj-lt"/>
                        </a:rPr>
                        <a:t>Gespecialiseerde opvang</a:t>
                      </a:r>
                    </a:p>
                  </a:txBody>
                  <a:tcPr marL="9935" marR="9935" marT="9935" marB="9935" anchor="ctr"/>
                </a:tc>
                <a:extLst>
                  <a:ext uri="{0D108BD9-81ED-4DB2-BD59-A6C34878D82A}">
                    <a16:rowId xmlns:a16="http://schemas.microsoft.com/office/drawing/2014/main" val="1615215289"/>
                  </a:ext>
                </a:extLst>
              </a:tr>
              <a:tr h="425200">
                <a:tc>
                  <a:txBody>
                    <a:bodyPr/>
                    <a:lstStyle/>
                    <a:p>
                      <a:r>
                        <a:rPr lang="nl-NL" sz="2300">
                          <a:latin typeface="+mj-lt"/>
                        </a:rPr>
                        <a:t>4</a:t>
                      </a:r>
                    </a:p>
                  </a:txBody>
                  <a:tcPr marL="9935" marR="9935" marT="9935" marB="9935" anchor="ctr"/>
                </a:tc>
                <a:tc>
                  <a:txBody>
                    <a:bodyPr/>
                    <a:lstStyle/>
                    <a:p>
                      <a:r>
                        <a:rPr lang="nl-NL" sz="2300">
                          <a:latin typeface="+mj-lt"/>
                        </a:rPr>
                        <a:t>Onderwijs</a:t>
                      </a:r>
                    </a:p>
                  </a:txBody>
                  <a:tcPr marL="9935" marR="9935" marT="9935" marB="9935" anchor="ctr"/>
                </a:tc>
                <a:extLst>
                  <a:ext uri="{0D108BD9-81ED-4DB2-BD59-A6C34878D82A}">
                    <a16:rowId xmlns:a16="http://schemas.microsoft.com/office/drawing/2014/main" val="1680888488"/>
                  </a:ext>
                </a:extLst>
              </a:tr>
              <a:tr h="425200">
                <a:tc>
                  <a:txBody>
                    <a:bodyPr/>
                    <a:lstStyle/>
                    <a:p>
                      <a:r>
                        <a:rPr lang="nl-NL" sz="2300">
                          <a:latin typeface="+mj-lt"/>
                        </a:rPr>
                        <a:t>5</a:t>
                      </a:r>
                    </a:p>
                  </a:txBody>
                  <a:tcPr marL="9935" marR="9935" marT="9935" marB="9935" anchor="ctr"/>
                </a:tc>
                <a:tc>
                  <a:txBody>
                    <a:bodyPr/>
                    <a:lstStyle/>
                    <a:p>
                      <a:r>
                        <a:rPr lang="nl-NL" sz="2300">
                          <a:latin typeface="+mj-lt"/>
                        </a:rPr>
                        <a:t>Kiezen voor pedagogisch werk</a:t>
                      </a:r>
                    </a:p>
                  </a:txBody>
                  <a:tcPr marL="9935" marR="9935" marT="9935" marB="9935" anchor="ctr"/>
                </a:tc>
                <a:extLst>
                  <a:ext uri="{0D108BD9-81ED-4DB2-BD59-A6C34878D82A}">
                    <a16:rowId xmlns:a16="http://schemas.microsoft.com/office/drawing/2014/main" val="3841526062"/>
                  </a:ext>
                </a:extLst>
              </a:tr>
              <a:tr h="425200">
                <a:tc>
                  <a:txBody>
                    <a:bodyPr/>
                    <a:lstStyle/>
                    <a:p>
                      <a:r>
                        <a:rPr lang="nl-NL" sz="2300">
                          <a:latin typeface="+mj-lt"/>
                        </a:rPr>
                        <a:t>6</a:t>
                      </a:r>
                    </a:p>
                  </a:txBody>
                  <a:tcPr marL="9935" marR="9935" marT="9935" marB="9935" anchor="ctr"/>
                </a:tc>
                <a:tc>
                  <a:txBody>
                    <a:bodyPr/>
                    <a:lstStyle/>
                    <a:p>
                      <a:r>
                        <a:rPr lang="nl-NL" sz="2300">
                          <a:latin typeface="+mj-lt"/>
                        </a:rPr>
                        <a:t>Gastles?</a:t>
                      </a:r>
                    </a:p>
                  </a:txBody>
                  <a:tcPr marL="9935" marR="9935" marT="9935" marB="9935" anchor="ctr"/>
                </a:tc>
                <a:extLst>
                  <a:ext uri="{0D108BD9-81ED-4DB2-BD59-A6C34878D82A}">
                    <a16:rowId xmlns:a16="http://schemas.microsoft.com/office/drawing/2014/main" val="766892633"/>
                  </a:ext>
                </a:extLst>
              </a:tr>
              <a:tr h="425200">
                <a:tc>
                  <a:txBody>
                    <a:bodyPr/>
                    <a:lstStyle/>
                    <a:p>
                      <a:r>
                        <a:rPr lang="nl-NL" sz="2300">
                          <a:latin typeface="+mj-lt"/>
                        </a:rPr>
                        <a:t>7</a:t>
                      </a:r>
                    </a:p>
                  </a:txBody>
                  <a:tcPr marL="9935" marR="9935" marT="9935" marB="9935" anchor="ctr"/>
                </a:tc>
                <a:tc>
                  <a:txBody>
                    <a:bodyPr/>
                    <a:lstStyle/>
                    <a:p>
                      <a:r>
                        <a:rPr lang="nl-NL" sz="2300">
                          <a:latin typeface="+mj-lt"/>
                        </a:rPr>
                        <a:t>Werken aan de eindopdrachten</a:t>
                      </a:r>
                    </a:p>
                  </a:txBody>
                  <a:tcPr marL="9935" marR="9935" marT="9935" marB="9935" anchor="ctr"/>
                </a:tc>
                <a:extLst>
                  <a:ext uri="{0D108BD9-81ED-4DB2-BD59-A6C34878D82A}">
                    <a16:rowId xmlns:a16="http://schemas.microsoft.com/office/drawing/2014/main" val="1026560237"/>
                  </a:ext>
                </a:extLst>
              </a:tr>
              <a:tr h="425200">
                <a:tc>
                  <a:txBody>
                    <a:bodyPr/>
                    <a:lstStyle/>
                    <a:p>
                      <a:r>
                        <a:rPr lang="nl-NL" sz="2300">
                          <a:latin typeface="+mj-lt"/>
                        </a:rPr>
                        <a:t>8</a:t>
                      </a:r>
                    </a:p>
                  </a:txBody>
                  <a:tcPr marL="9935" marR="9935" marT="9935" marB="9935" anchor="ctr"/>
                </a:tc>
                <a:tc>
                  <a:txBody>
                    <a:bodyPr/>
                    <a:lstStyle/>
                    <a:p>
                      <a:r>
                        <a:rPr lang="nl-NL" sz="2300" dirty="0">
                          <a:latin typeface="+mj-lt"/>
                        </a:rPr>
                        <a:t>Werken aan de eindopdrachten</a:t>
                      </a:r>
                    </a:p>
                  </a:txBody>
                  <a:tcPr marL="9935" marR="9935" marT="9935" marB="9935" anchor="ctr"/>
                </a:tc>
                <a:extLst>
                  <a:ext uri="{0D108BD9-81ED-4DB2-BD59-A6C34878D82A}">
                    <a16:rowId xmlns:a16="http://schemas.microsoft.com/office/drawing/2014/main" val="383652762"/>
                  </a:ext>
                </a:extLst>
              </a:tr>
              <a:tr h="425200">
                <a:tc>
                  <a:txBody>
                    <a:bodyPr/>
                    <a:lstStyle/>
                    <a:p>
                      <a:r>
                        <a:rPr lang="nl-NL" sz="2300">
                          <a:latin typeface="+mj-lt"/>
                        </a:rPr>
                        <a:t>9</a:t>
                      </a:r>
                    </a:p>
                  </a:txBody>
                  <a:tcPr marL="9935" marR="9935" marT="9935" marB="9935" anchor="ctr"/>
                </a:tc>
                <a:tc>
                  <a:txBody>
                    <a:bodyPr/>
                    <a:lstStyle/>
                    <a:p>
                      <a:r>
                        <a:rPr lang="nl-NL" sz="2300" dirty="0">
                          <a:latin typeface="+mj-lt"/>
                        </a:rPr>
                        <a:t>Afronden/inleveren/evalueren</a:t>
                      </a:r>
                    </a:p>
                  </a:txBody>
                  <a:tcPr marL="9935" marR="9935" marT="9935" marB="9935" anchor="ctr"/>
                </a:tc>
                <a:extLst>
                  <a:ext uri="{0D108BD9-81ED-4DB2-BD59-A6C34878D82A}">
                    <a16:rowId xmlns:a16="http://schemas.microsoft.com/office/drawing/2014/main" val="1212856611"/>
                  </a:ext>
                </a:extLst>
              </a:tr>
            </a:tbl>
          </a:graphicData>
        </a:graphic>
      </p:graphicFrame>
    </p:spTree>
    <p:extLst>
      <p:ext uri="{BB962C8B-B14F-4D97-AF65-F5344CB8AC3E}">
        <p14:creationId xmlns:p14="http://schemas.microsoft.com/office/powerpoint/2010/main" val="357345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5687B3F-5517-48B8-98E7-8EE7B09B0C94}"/>
              </a:ext>
            </a:extLst>
          </p:cNvPr>
          <p:cNvSpPr>
            <a:spLocks noGrp="1"/>
          </p:cNvSpPr>
          <p:nvPr>
            <p:ph type="title"/>
          </p:nvPr>
        </p:nvSpPr>
        <p:spPr>
          <a:xfrm>
            <a:off x="572493" y="238539"/>
            <a:ext cx="11018520" cy="1434415"/>
          </a:xfrm>
        </p:spPr>
        <p:txBody>
          <a:bodyPr anchor="b">
            <a:normAutofit/>
          </a:bodyPr>
          <a:lstStyle/>
          <a:p>
            <a:r>
              <a:rPr lang="nl-NL" sz="5400"/>
              <a:t>Vandaag!</a:t>
            </a:r>
          </a:p>
        </p:txBody>
      </p:sp>
      <p:sp>
        <p:nvSpPr>
          <p:cNvPr id="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BFF1E296-D0F4-4FA9-902F-A39EE7E1B983}"/>
              </a:ext>
            </a:extLst>
          </p:cNvPr>
          <p:cNvPicPr>
            <a:picLocks noChangeAspect="1"/>
          </p:cNvPicPr>
          <p:nvPr/>
        </p:nvPicPr>
        <p:blipFill rotWithShape="1">
          <a:blip r:embed="rId2"/>
          <a:srcRect l="1647" r="2149" b="2"/>
          <a:stretch/>
        </p:blipFill>
        <p:spPr>
          <a:xfrm>
            <a:off x="7675658" y="2093976"/>
            <a:ext cx="3941064" cy="4096512"/>
          </a:xfrm>
          <a:prstGeom prst="rect">
            <a:avLst/>
          </a:prstGeom>
        </p:spPr>
      </p:pic>
      <p:graphicFrame>
        <p:nvGraphicFramePr>
          <p:cNvPr id="5" name="Tijdelijke aanduiding voor inhoud 2">
            <a:extLst>
              <a:ext uri="{FF2B5EF4-FFF2-40B4-BE49-F238E27FC236}">
                <a16:creationId xmlns:a16="http://schemas.microsoft.com/office/drawing/2014/main" id="{77244A22-1A47-4F62-85F0-1B93B33D3079}"/>
              </a:ext>
            </a:extLst>
          </p:cNvPr>
          <p:cNvGraphicFramePr>
            <a:graphicFrameLocks noGrp="1"/>
          </p:cNvGraphicFramePr>
          <p:nvPr>
            <p:ph idx="1"/>
            <p:extLst>
              <p:ext uri="{D42A27DB-BD31-4B8C-83A1-F6EECF244321}">
                <p14:modId xmlns:p14="http://schemas.microsoft.com/office/powerpoint/2010/main" val="2646327993"/>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08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046DD6EA-E986-418A-B0C6-EFE8FDF05924}"/>
              </a:ext>
            </a:extLst>
          </p:cNvPr>
          <p:cNvSpPr>
            <a:spLocks noGrp="1"/>
          </p:cNvSpPr>
          <p:nvPr>
            <p:ph type="title"/>
          </p:nvPr>
        </p:nvSpPr>
        <p:spPr>
          <a:xfrm>
            <a:off x="838200" y="365125"/>
            <a:ext cx="10515599" cy="1325563"/>
          </a:xfrm>
        </p:spPr>
        <p:txBody>
          <a:bodyPr>
            <a:normAutofit/>
          </a:bodyPr>
          <a:lstStyle/>
          <a:p>
            <a:r>
              <a:rPr lang="nl-NL" dirty="0"/>
              <a:t>Leerdoelen</a:t>
            </a:r>
          </a:p>
        </p:txBody>
      </p:sp>
      <p:pic>
        <p:nvPicPr>
          <p:cNvPr id="6" name="Picture 5">
            <a:extLst>
              <a:ext uri="{FF2B5EF4-FFF2-40B4-BE49-F238E27FC236}">
                <a16:creationId xmlns:a16="http://schemas.microsoft.com/office/drawing/2014/main" id="{CF1EDA0D-FB6E-411A-AEE7-3F39ED60B441}"/>
              </a:ext>
            </a:extLst>
          </p:cNvPr>
          <p:cNvPicPr>
            <a:picLocks noChangeAspect="1"/>
          </p:cNvPicPr>
          <p:nvPr/>
        </p:nvPicPr>
        <p:blipFill rotWithShape="1">
          <a:blip r:embed="rId2"/>
          <a:srcRect l="6033" r="27216" b="-1"/>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Tijdelijke aanduiding voor inhoud 2">
            <a:extLst>
              <a:ext uri="{FF2B5EF4-FFF2-40B4-BE49-F238E27FC236}">
                <a16:creationId xmlns:a16="http://schemas.microsoft.com/office/drawing/2014/main" id="{FA3B92E4-82FF-4AC4-8FA1-2DDF0021BA4B}"/>
              </a:ext>
            </a:extLst>
          </p:cNvPr>
          <p:cNvGraphicFramePr>
            <a:graphicFrameLocks noGrp="1"/>
          </p:cNvGraphicFramePr>
          <p:nvPr>
            <p:ph idx="1"/>
            <p:extLst>
              <p:ext uri="{D42A27DB-BD31-4B8C-83A1-F6EECF244321}">
                <p14:modId xmlns:p14="http://schemas.microsoft.com/office/powerpoint/2010/main" val="328922457"/>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465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B1EE0F-0D0A-4900-A7FC-8D30C30089B4}"/>
              </a:ext>
            </a:extLst>
          </p:cNvPr>
          <p:cNvSpPr>
            <a:spLocks noGrp="1"/>
          </p:cNvSpPr>
          <p:nvPr>
            <p:ph type="title"/>
          </p:nvPr>
        </p:nvSpPr>
        <p:spPr>
          <a:xfrm>
            <a:off x="524741" y="620392"/>
            <a:ext cx="3808268" cy="5504688"/>
          </a:xfrm>
        </p:spPr>
        <p:txBody>
          <a:bodyPr>
            <a:normAutofit/>
          </a:bodyPr>
          <a:lstStyle/>
          <a:p>
            <a:r>
              <a:rPr lang="nl-NL" sz="6000">
                <a:solidFill>
                  <a:schemeClr val="accent5"/>
                </a:solidFill>
              </a:rPr>
              <a:t>Introductie. </a:t>
            </a:r>
          </a:p>
        </p:txBody>
      </p:sp>
      <p:graphicFrame>
        <p:nvGraphicFramePr>
          <p:cNvPr id="5" name="Tijdelijke aanduiding voor inhoud 2">
            <a:extLst>
              <a:ext uri="{FF2B5EF4-FFF2-40B4-BE49-F238E27FC236}">
                <a16:creationId xmlns:a16="http://schemas.microsoft.com/office/drawing/2014/main" id="{4FFBE317-1D52-4C09-9CEE-07571E64262B}"/>
              </a:ext>
            </a:extLst>
          </p:cNvPr>
          <p:cNvGraphicFramePr>
            <a:graphicFrameLocks noGrp="1"/>
          </p:cNvGraphicFramePr>
          <p:nvPr>
            <p:ph idx="1"/>
            <p:extLst>
              <p:ext uri="{D42A27DB-BD31-4B8C-83A1-F6EECF244321}">
                <p14:modId xmlns:p14="http://schemas.microsoft.com/office/powerpoint/2010/main" val="72796622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999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9214CD9-FDEE-4974-A583-74AA90926DF2}"/>
              </a:ext>
            </a:extLst>
          </p:cNvPr>
          <p:cNvSpPr>
            <a:spLocks noGrp="1"/>
          </p:cNvSpPr>
          <p:nvPr>
            <p:ph type="title"/>
          </p:nvPr>
        </p:nvSpPr>
        <p:spPr>
          <a:xfrm>
            <a:off x="1043631" y="809898"/>
            <a:ext cx="10173010" cy="1554480"/>
          </a:xfrm>
        </p:spPr>
        <p:txBody>
          <a:bodyPr anchor="ctr">
            <a:normAutofit/>
          </a:bodyPr>
          <a:lstStyle/>
          <a:p>
            <a:r>
              <a:rPr lang="nl-NL" sz="4800"/>
              <a:t>Beginsituatie meten!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Tijdelijke aanduiding voor inhoud 2">
            <a:extLst>
              <a:ext uri="{FF2B5EF4-FFF2-40B4-BE49-F238E27FC236}">
                <a16:creationId xmlns:a16="http://schemas.microsoft.com/office/drawing/2014/main" id="{408A041B-E509-4F5B-87E7-558BEB1BDABC}"/>
              </a:ext>
            </a:extLst>
          </p:cNvPr>
          <p:cNvGraphicFramePr>
            <a:graphicFrameLocks noGrp="1"/>
          </p:cNvGraphicFramePr>
          <p:nvPr>
            <p:ph idx="1"/>
            <p:extLst>
              <p:ext uri="{D42A27DB-BD31-4B8C-83A1-F6EECF244321}">
                <p14:modId xmlns:p14="http://schemas.microsoft.com/office/powerpoint/2010/main" val="414978245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49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3EF2165-BC94-4ED1-A832-7DB8968C0638}"/>
              </a:ext>
            </a:extLst>
          </p:cNvPr>
          <p:cNvSpPr>
            <a:spLocks noGrp="1"/>
          </p:cNvSpPr>
          <p:nvPr>
            <p:ph type="title"/>
          </p:nvPr>
        </p:nvSpPr>
        <p:spPr>
          <a:xfrm>
            <a:off x="793662" y="386930"/>
            <a:ext cx="10066122" cy="1298448"/>
          </a:xfrm>
        </p:spPr>
        <p:txBody>
          <a:bodyPr anchor="b">
            <a:normAutofit/>
          </a:bodyPr>
          <a:lstStyle/>
          <a:p>
            <a:r>
              <a:rPr lang="nl-NL" sz="4800"/>
              <a:t>Welzijn </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88197D5-98A7-4363-82A7-1DEFEE05472B}"/>
              </a:ext>
            </a:extLst>
          </p:cNvPr>
          <p:cNvSpPr>
            <a:spLocks noGrp="1"/>
          </p:cNvSpPr>
          <p:nvPr>
            <p:ph idx="1"/>
          </p:nvPr>
        </p:nvSpPr>
        <p:spPr>
          <a:xfrm>
            <a:off x="793661" y="2599509"/>
            <a:ext cx="4530898" cy="3639450"/>
          </a:xfrm>
        </p:spPr>
        <p:txBody>
          <a:bodyPr anchor="ctr">
            <a:normAutofit/>
          </a:bodyPr>
          <a:lstStyle/>
          <a:p>
            <a:r>
              <a:rPr lang="nl-NL" sz="2000"/>
              <a:t>-&gt; is de mate van welbevinden. Je spreekt van welzijn als het geestelijk, lichamelijk en sociaal goed met iemand gaat. </a:t>
            </a:r>
          </a:p>
          <a:p>
            <a:endParaRPr lang="nl-NL" sz="2000"/>
          </a:p>
          <a:p>
            <a:endParaRPr lang="nl-NL" sz="2000"/>
          </a:p>
          <a:p>
            <a:r>
              <a:rPr lang="nl-NL" sz="2000"/>
              <a:t>Het gaat niet om veel geld bezitten en een grote auto hebben.</a:t>
            </a:r>
          </a:p>
        </p:txBody>
      </p:sp>
      <p:pic>
        <p:nvPicPr>
          <p:cNvPr id="4" name="Afbeelding 3">
            <a:extLst>
              <a:ext uri="{FF2B5EF4-FFF2-40B4-BE49-F238E27FC236}">
                <a16:creationId xmlns:a16="http://schemas.microsoft.com/office/drawing/2014/main" id="{8E6336ED-DEEF-4555-A8A4-F31C5C425D8E}"/>
              </a:ext>
            </a:extLst>
          </p:cNvPr>
          <p:cNvPicPr>
            <a:picLocks noChangeAspect="1"/>
          </p:cNvPicPr>
          <p:nvPr/>
        </p:nvPicPr>
        <p:blipFill rotWithShape="1">
          <a:blip r:embed="rId2"/>
          <a:srcRect r="628" b="3"/>
          <a:stretch/>
        </p:blipFill>
        <p:spPr>
          <a:xfrm>
            <a:off x="5911532" y="2484255"/>
            <a:ext cx="5150277" cy="3714244"/>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33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B154FCD-7E8F-4C87-8810-4A927900EC2E}"/>
              </a:ext>
            </a:extLst>
          </p:cNvPr>
          <p:cNvSpPr>
            <a:spLocks noGrp="1"/>
          </p:cNvSpPr>
          <p:nvPr>
            <p:ph type="title"/>
          </p:nvPr>
        </p:nvSpPr>
        <p:spPr>
          <a:xfrm>
            <a:off x="643467" y="321734"/>
            <a:ext cx="10905066" cy="1135737"/>
          </a:xfrm>
        </p:spPr>
        <p:txBody>
          <a:bodyPr>
            <a:normAutofit/>
          </a:bodyPr>
          <a:lstStyle/>
          <a:p>
            <a:r>
              <a:rPr lang="nl-NL" sz="3600"/>
              <a:t>Welzijnswerk</a:t>
            </a:r>
          </a:p>
        </p:txBody>
      </p:sp>
      <p:sp>
        <p:nvSpPr>
          <p:cNvPr id="3" name="Tijdelijke aanduiding voor inhoud 2">
            <a:extLst>
              <a:ext uri="{FF2B5EF4-FFF2-40B4-BE49-F238E27FC236}">
                <a16:creationId xmlns:a16="http://schemas.microsoft.com/office/drawing/2014/main" id="{A6856C1A-3006-43D6-8C9E-F64224B42F61}"/>
              </a:ext>
            </a:extLst>
          </p:cNvPr>
          <p:cNvSpPr>
            <a:spLocks noGrp="1"/>
          </p:cNvSpPr>
          <p:nvPr>
            <p:ph idx="1"/>
          </p:nvPr>
        </p:nvSpPr>
        <p:spPr>
          <a:xfrm>
            <a:off x="643469" y="1782981"/>
            <a:ext cx="4008384" cy="4393982"/>
          </a:xfrm>
        </p:spPr>
        <p:txBody>
          <a:bodyPr>
            <a:normAutofit/>
          </a:bodyPr>
          <a:lstStyle/>
          <a:p>
            <a:r>
              <a:rPr lang="nl-NL" sz="1700" dirty="0"/>
              <a:t>Gaat om het persoonlijke, maatschappelijke en culturele welzijn van de mens en samenleving. </a:t>
            </a:r>
          </a:p>
          <a:p>
            <a:endParaRPr lang="nl-NL" sz="1700" dirty="0"/>
          </a:p>
          <a:p>
            <a:r>
              <a:rPr lang="nl-NL" sz="1700" dirty="0"/>
              <a:t>Doel: is het beïnvloeden van het gedrag van personen om te komen tot welbevinden. </a:t>
            </a:r>
          </a:p>
          <a:p>
            <a:endParaRPr lang="nl-NL" sz="1700" dirty="0"/>
          </a:p>
          <a:p>
            <a:r>
              <a:rPr lang="nl-NL" sz="1700" dirty="0"/>
              <a:t>Werk is gericht op het functioneren van mensen:</a:t>
            </a:r>
          </a:p>
          <a:p>
            <a:pPr lvl="1"/>
            <a:r>
              <a:rPr lang="nl-NL" sz="1700" dirty="0"/>
              <a:t>In hun eigen woon- en leefomgeving;</a:t>
            </a:r>
          </a:p>
          <a:p>
            <a:pPr lvl="1"/>
            <a:r>
              <a:rPr lang="nl-NL" sz="1700" dirty="0"/>
              <a:t>In de sociale omgeving;</a:t>
            </a:r>
          </a:p>
          <a:p>
            <a:pPr lvl="1"/>
            <a:r>
              <a:rPr lang="nl-NL" sz="1700" dirty="0"/>
              <a:t>Als lid van de samenleving. </a:t>
            </a: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Afbeelding 3">
            <a:extLst>
              <a:ext uri="{FF2B5EF4-FFF2-40B4-BE49-F238E27FC236}">
                <a16:creationId xmlns:a16="http://schemas.microsoft.com/office/drawing/2014/main" id="{13BF1A5B-B811-4442-895C-E606C3D0E822}"/>
              </a:ext>
            </a:extLst>
          </p:cNvPr>
          <p:cNvPicPr>
            <a:picLocks noChangeAspect="1"/>
          </p:cNvPicPr>
          <p:nvPr/>
        </p:nvPicPr>
        <p:blipFill>
          <a:blip r:embed="rId2"/>
          <a:stretch>
            <a:fillRect/>
          </a:stretch>
        </p:blipFill>
        <p:spPr>
          <a:xfrm>
            <a:off x="5295320" y="2181762"/>
            <a:ext cx="6253212" cy="3564330"/>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4443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5D25B5B0-9AEA-4380-8107-DA9B734C25B2}"/>
              </a:ext>
            </a:extLst>
          </p:cNvPr>
          <p:cNvSpPr>
            <a:spLocks noGrp="1"/>
          </p:cNvSpPr>
          <p:nvPr>
            <p:ph type="title"/>
          </p:nvPr>
        </p:nvSpPr>
        <p:spPr>
          <a:xfrm>
            <a:off x="643467" y="321734"/>
            <a:ext cx="10905066" cy="1135737"/>
          </a:xfrm>
        </p:spPr>
        <p:txBody>
          <a:bodyPr>
            <a:normAutofit/>
          </a:bodyPr>
          <a:lstStyle/>
          <a:p>
            <a:r>
              <a:rPr lang="nl-NL" sz="3600"/>
              <a:t>MBO-richtingen</a:t>
            </a:r>
          </a:p>
        </p:txBody>
      </p:sp>
      <p:sp>
        <p:nvSpPr>
          <p:cNvPr id="3" name="Tijdelijke aanduiding voor inhoud 2">
            <a:extLst>
              <a:ext uri="{FF2B5EF4-FFF2-40B4-BE49-F238E27FC236}">
                <a16:creationId xmlns:a16="http://schemas.microsoft.com/office/drawing/2014/main" id="{D90A450D-FE34-49B7-A4B6-3F8CAB7A4E79}"/>
              </a:ext>
            </a:extLst>
          </p:cNvPr>
          <p:cNvSpPr>
            <a:spLocks noGrp="1"/>
          </p:cNvSpPr>
          <p:nvPr>
            <p:ph idx="1"/>
          </p:nvPr>
        </p:nvSpPr>
        <p:spPr>
          <a:xfrm>
            <a:off x="643469" y="1782981"/>
            <a:ext cx="4008384" cy="4393982"/>
          </a:xfrm>
        </p:spPr>
        <p:txBody>
          <a:bodyPr>
            <a:normAutofit/>
          </a:bodyPr>
          <a:lstStyle/>
          <a:p>
            <a:r>
              <a:rPr lang="nl-NL" sz="2000" dirty="0"/>
              <a:t>Opdracht: Placematmethode</a:t>
            </a:r>
          </a:p>
          <a:p>
            <a:pPr lvl="1"/>
            <a:r>
              <a:rPr lang="nl-NL" sz="2000" dirty="0"/>
              <a:t>Jullie krijgen straks in groepen van 4 een placemat met onderwerp. Bij dit onderwerp gaan jullie opschrijven waar jullie aan denken. </a:t>
            </a:r>
          </a:p>
          <a:p>
            <a:pPr lvl="1"/>
            <a:r>
              <a:rPr lang="nl-NL" sz="2000" dirty="0"/>
              <a:t>Na ongeveer 5-10 minuten gaan we wisselen. Dit doen we drie keer. </a:t>
            </a:r>
          </a:p>
          <a:p>
            <a:pPr lvl="1"/>
            <a:r>
              <a:rPr lang="nl-NL" sz="2000" dirty="0"/>
              <a:t>Bij het laatste blad schrijven jullie de overeenkomsten op en dit bespreken we klassikaal door. </a:t>
            </a:r>
          </a:p>
          <a:p>
            <a:endParaRPr lang="nl-NL" sz="2000" dirty="0"/>
          </a:p>
        </p:txBody>
      </p:sp>
      <p:grpSp>
        <p:nvGrpSpPr>
          <p:cNvPr id="22" name="Group 2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Afbeelding 3">
            <a:extLst>
              <a:ext uri="{FF2B5EF4-FFF2-40B4-BE49-F238E27FC236}">
                <a16:creationId xmlns:a16="http://schemas.microsoft.com/office/drawing/2014/main" id="{BA54AFFB-F8CD-4F39-8751-B1791C8E3A16}"/>
              </a:ext>
            </a:extLst>
          </p:cNvPr>
          <p:cNvPicPr>
            <a:picLocks noChangeAspect="1"/>
          </p:cNvPicPr>
          <p:nvPr/>
        </p:nvPicPr>
        <p:blipFill rotWithShape="1">
          <a:blip r:embed="rId2"/>
          <a:srcRect l="388" r="2202"/>
          <a:stretch/>
        </p:blipFill>
        <p:spPr>
          <a:xfrm>
            <a:off x="5397784" y="1782981"/>
            <a:ext cx="6048283" cy="4361892"/>
          </a:xfrm>
          <a:prstGeom prst="rect">
            <a:avLst/>
          </a:prstGeom>
        </p:spPr>
      </p:pic>
      <p:grpSp>
        <p:nvGrpSpPr>
          <p:cNvPr id="26" name="Group 2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7" name="Rectangle 2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4068390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539</Words>
  <Application>Microsoft Office PowerPoint</Application>
  <PresentationFormat>Breedbeeld</PresentationFormat>
  <Paragraphs>71</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Kantoorthema</vt:lpstr>
      <vt:lpstr>Module IK: Doelgroepen</vt:lpstr>
      <vt:lpstr>Planning van de periode </vt:lpstr>
      <vt:lpstr>Vandaag!</vt:lpstr>
      <vt:lpstr>Leerdoelen</vt:lpstr>
      <vt:lpstr>Introductie. </vt:lpstr>
      <vt:lpstr>Beginsituatie meten! </vt:lpstr>
      <vt:lpstr>Welzijn </vt:lpstr>
      <vt:lpstr>Welzijnswerk</vt:lpstr>
      <vt:lpstr>MBO-richtingen</vt:lpstr>
      <vt:lpstr>Eindopdracht 1: ‘A Day in a Life’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IK: Doelgroepen</dc:title>
  <dc:creator>Jason Arends</dc:creator>
  <cp:lastModifiedBy>Jason Arends</cp:lastModifiedBy>
  <cp:revision>1</cp:revision>
  <dcterms:created xsi:type="dcterms:W3CDTF">2021-08-30T12:00:37Z</dcterms:created>
  <dcterms:modified xsi:type="dcterms:W3CDTF">2021-08-30T12:00:39Z</dcterms:modified>
</cp:coreProperties>
</file>